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4.xml" ContentType="application/vnd.openxmlformats-officedocument.drawingml.chart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6"/>
  </p:notesMasterIdLst>
  <p:sldIdLst>
    <p:sldId id="265" r:id="rId5"/>
    <p:sldId id="334" r:id="rId6"/>
    <p:sldId id="335" r:id="rId7"/>
    <p:sldId id="372" r:id="rId8"/>
    <p:sldId id="347" r:id="rId9"/>
    <p:sldId id="339" r:id="rId10"/>
    <p:sldId id="345" r:id="rId11"/>
    <p:sldId id="348" r:id="rId12"/>
    <p:sldId id="374" r:id="rId13"/>
    <p:sldId id="350" r:id="rId14"/>
    <p:sldId id="375" r:id="rId15"/>
    <p:sldId id="376" r:id="rId16"/>
    <p:sldId id="377" r:id="rId17"/>
    <p:sldId id="336" r:id="rId18"/>
    <p:sldId id="337" r:id="rId19"/>
    <p:sldId id="378" r:id="rId20"/>
    <p:sldId id="258" r:id="rId21"/>
    <p:sldId id="263" r:id="rId22"/>
    <p:sldId id="260" r:id="rId23"/>
    <p:sldId id="264" r:id="rId24"/>
    <p:sldId id="261" r:id="rId25"/>
    <p:sldId id="262" r:id="rId26"/>
    <p:sldId id="384" r:id="rId27"/>
    <p:sldId id="381" r:id="rId28"/>
    <p:sldId id="357" r:id="rId29"/>
    <p:sldId id="352" r:id="rId30"/>
    <p:sldId id="361" r:id="rId31"/>
    <p:sldId id="362" r:id="rId32"/>
    <p:sldId id="371" r:id="rId33"/>
    <p:sldId id="364" r:id="rId34"/>
    <p:sldId id="353" r:id="rId35"/>
    <p:sldId id="365" r:id="rId36"/>
    <p:sldId id="366" r:id="rId37"/>
    <p:sldId id="367" r:id="rId38"/>
    <p:sldId id="383" r:id="rId39"/>
    <p:sldId id="354" r:id="rId40"/>
    <p:sldId id="368" r:id="rId41"/>
    <p:sldId id="369" r:id="rId42"/>
    <p:sldId id="370" r:id="rId43"/>
    <p:sldId id="355" r:id="rId44"/>
    <p:sldId id="349" r:id="rId45"/>
  </p:sldIdLst>
  <p:sldSz cx="12192000" cy="6858000"/>
  <p:notesSz cx="7104063" cy="102346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paraco Stefania" initials="SS" lastIdx="1" clrIdx="0">
    <p:extLst>
      <p:ext uri="{19B8F6BF-5375-455C-9EA6-DF929625EA0E}">
        <p15:presenceInfo xmlns:p15="http://schemas.microsoft.com/office/powerpoint/2012/main" userId="S-1-5-21-530726339-931938001-1011632211-29081" providerId="AD"/>
      </p:ext>
    </p:extLst>
  </p:cmAuthor>
  <p:cmAuthor id="2" name="Giovanna Stagno" initials="GS" lastIdx="1" clrIdx="1">
    <p:extLst>
      <p:ext uri="{19B8F6BF-5375-455C-9EA6-DF929625EA0E}">
        <p15:presenceInfo xmlns:p15="http://schemas.microsoft.com/office/powerpoint/2012/main" userId="S-1-12-1-1053097850-1126762129-4054458812-24644030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Stile medio 1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ola Musollino" userId="S::p.musollino@forumpa.it::bf152f80-0399-4a37-8914-d75b249c696d" providerId="AD" clId="Web-{7D6A2637-994B-3935-1769-3909EEA1BDC4}"/>
    <pc:docChg chg="addSld delSld modSld">
      <pc:chgData name="Paola Musollino" userId="S::p.musollino@forumpa.it::bf152f80-0399-4a37-8914-d75b249c696d" providerId="AD" clId="Web-{7D6A2637-994B-3935-1769-3909EEA1BDC4}" dt="2019-02-20T07:01:12.671" v="732"/>
      <pc:docMkLst>
        <pc:docMk/>
      </pc:docMkLst>
      <pc:sldChg chg="modSp">
        <pc:chgData name="Paola Musollino" userId="S::p.musollino@forumpa.it::bf152f80-0399-4a37-8914-d75b249c696d" providerId="AD" clId="Web-{7D6A2637-994B-3935-1769-3909EEA1BDC4}" dt="2019-02-20T06:53:28.280" v="647" actId="20577"/>
        <pc:sldMkLst>
          <pc:docMk/>
          <pc:sldMk cId="3331518243" sldId="334"/>
        </pc:sldMkLst>
        <pc:spChg chg="mod">
          <ac:chgData name="Paola Musollino" userId="S::p.musollino@forumpa.it::bf152f80-0399-4a37-8914-d75b249c696d" providerId="AD" clId="Web-{7D6A2637-994B-3935-1769-3909EEA1BDC4}" dt="2019-02-20T06:53:28.280" v="647" actId="20577"/>
          <ac:spMkLst>
            <pc:docMk/>
            <pc:sldMk cId="3331518243" sldId="334"/>
            <ac:spMk id="3" creationId="{396A0A07-2BC1-42D9-97FF-355C480C8752}"/>
          </ac:spMkLst>
        </pc:spChg>
      </pc:sldChg>
      <pc:sldChg chg="del">
        <pc:chgData name="Paola Musollino" userId="S::p.musollino@forumpa.it::bf152f80-0399-4a37-8914-d75b249c696d" providerId="AD" clId="Web-{7D6A2637-994B-3935-1769-3909EEA1BDC4}" dt="2019-02-20T06:09:13.121" v="154"/>
        <pc:sldMkLst>
          <pc:docMk/>
          <pc:sldMk cId="4167538389" sldId="336"/>
        </pc:sldMkLst>
      </pc:sldChg>
      <pc:sldChg chg="modSp">
        <pc:chgData name="Paola Musollino" userId="S::p.musollino@forumpa.it::bf152f80-0399-4a37-8914-d75b249c696d" providerId="AD" clId="Web-{7D6A2637-994B-3935-1769-3909EEA1BDC4}" dt="2019-02-20T06:54:17.639" v="651" actId="20577"/>
        <pc:sldMkLst>
          <pc:docMk/>
          <pc:sldMk cId="562830709" sldId="338"/>
        </pc:sldMkLst>
        <pc:spChg chg="mod">
          <ac:chgData name="Paola Musollino" userId="S::p.musollino@forumpa.it::bf152f80-0399-4a37-8914-d75b249c696d" providerId="AD" clId="Web-{7D6A2637-994B-3935-1769-3909EEA1BDC4}" dt="2019-02-20T06:54:17.639" v="651" actId="20577"/>
          <ac:spMkLst>
            <pc:docMk/>
            <pc:sldMk cId="562830709" sldId="338"/>
            <ac:spMk id="5" creationId="{396A0A07-2BC1-42D9-97FF-355C480C8752}"/>
          </ac:spMkLst>
        </pc:spChg>
      </pc:sldChg>
      <pc:sldChg chg="addSp delSp modSp">
        <pc:chgData name="Paola Musollino" userId="S::p.musollino@forumpa.it::bf152f80-0399-4a37-8914-d75b249c696d" providerId="AD" clId="Web-{7D6A2637-994B-3935-1769-3909EEA1BDC4}" dt="2019-02-20T06:44:12.545" v="575" actId="1076"/>
        <pc:sldMkLst>
          <pc:docMk/>
          <pc:sldMk cId="3211737320" sldId="339"/>
        </pc:sldMkLst>
        <pc:spChg chg="mod">
          <ac:chgData name="Paola Musollino" userId="S::p.musollino@forumpa.it::bf152f80-0399-4a37-8914-d75b249c696d" providerId="AD" clId="Web-{7D6A2637-994B-3935-1769-3909EEA1BDC4}" dt="2019-02-20T06:44:12.545" v="575" actId="1076"/>
          <ac:spMkLst>
            <pc:docMk/>
            <pc:sldMk cId="3211737320" sldId="339"/>
            <ac:spMk id="4" creationId="{396A0A07-2BC1-42D9-97FF-355C480C8752}"/>
          </ac:spMkLst>
        </pc:spChg>
        <pc:spChg chg="add mod">
          <ac:chgData name="Paola Musollino" userId="S::p.musollino@forumpa.it::bf152f80-0399-4a37-8914-d75b249c696d" providerId="AD" clId="Web-{7D6A2637-994B-3935-1769-3909EEA1BDC4}" dt="2019-02-20T06:27:26.153" v="308" actId="1076"/>
          <ac:spMkLst>
            <pc:docMk/>
            <pc:sldMk cId="3211737320" sldId="339"/>
            <ac:spMk id="5" creationId="{EDFACB32-4912-4574-8554-487BC176537B}"/>
          </ac:spMkLst>
        </pc:spChg>
        <pc:spChg chg="add del mod">
          <ac:chgData name="Paola Musollino" userId="S::p.musollino@forumpa.it::bf152f80-0399-4a37-8914-d75b249c696d" providerId="AD" clId="Web-{7D6A2637-994B-3935-1769-3909EEA1BDC4}" dt="2019-02-20T06:38:00.451" v="425"/>
          <ac:spMkLst>
            <pc:docMk/>
            <pc:sldMk cId="3211737320" sldId="339"/>
            <ac:spMk id="6" creationId="{BD56F71C-4F56-4622-BF90-B0B6C4AACA8C}"/>
          </ac:spMkLst>
        </pc:spChg>
        <pc:spChg chg="mod">
          <ac:chgData name="Paola Musollino" userId="S::p.musollino@forumpa.it::bf152f80-0399-4a37-8914-d75b249c696d" providerId="AD" clId="Web-{7D6A2637-994B-3935-1769-3909EEA1BDC4}" dt="2019-02-20T06:31:51.966" v="378" actId="20577"/>
          <ac:spMkLst>
            <pc:docMk/>
            <pc:sldMk cId="3211737320" sldId="339"/>
            <ac:spMk id="7" creationId="{5CE8AF2C-7281-49FB-BD3F-970026542ECA}"/>
          </ac:spMkLst>
        </pc:spChg>
        <pc:picChg chg="add mod">
          <ac:chgData name="Paola Musollino" userId="S::p.musollino@forumpa.it::bf152f80-0399-4a37-8914-d75b249c696d" providerId="AD" clId="Web-{7D6A2637-994B-3935-1769-3909EEA1BDC4}" dt="2019-02-20T06:27:15.372" v="306" actId="14100"/>
          <ac:picMkLst>
            <pc:docMk/>
            <pc:sldMk cId="3211737320" sldId="339"/>
            <ac:picMk id="2" creationId="{4955EA1B-8B2C-4CD3-95BD-1975F63C2073}"/>
          </ac:picMkLst>
        </pc:picChg>
      </pc:sldChg>
      <pc:sldChg chg="addSp delSp modSp add del replId">
        <pc:chgData name="Paola Musollino" userId="S::p.musollino@forumpa.it::bf152f80-0399-4a37-8914-d75b249c696d" providerId="AD" clId="Web-{7D6A2637-994B-3935-1769-3909EEA1BDC4}" dt="2019-02-20T06:05:14.777" v="137"/>
        <pc:sldMkLst>
          <pc:docMk/>
          <pc:sldMk cId="2729717196" sldId="350"/>
        </pc:sldMkLst>
        <pc:spChg chg="mod">
          <ac:chgData name="Paola Musollino" userId="S::p.musollino@forumpa.it::bf152f80-0399-4a37-8914-d75b249c696d" providerId="AD" clId="Web-{7D6A2637-994B-3935-1769-3909EEA1BDC4}" dt="2019-02-20T05:49:09.438" v="38" actId="20577"/>
          <ac:spMkLst>
            <pc:docMk/>
            <pc:sldMk cId="2729717196" sldId="350"/>
            <ac:spMk id="2" creationId="{5CE8AF2C-7281-49FB-BD3F-970026542ECA}"/>
          </ac:spMkLst>
        </pc:spChg>
        <pc:spChg chg="add del mod">
          <ac:chgData name="Paola Musollino" userId="S::p.musollino@forumpa.it::bf152f80-0399-4a37-8914-d75b249c696d" providerId="AD" clId="Web-{7D6A2637-994B-3935-1769-3909EEA1BDC4}" dt="2019-02-20T05:46:28.730" v="2"/>
          <ac:spMkLst>
            <pc:docMk/>
            <pc:sldMk cId="2729717196" sldId="350"/>
            <ac:spMk id="4" creationId="{0B83C673-5F88-42B3-8881-B34BFF77A139}"/>
          </ac:spMkLst>
        </pc:spChg>
        <pc:spChg chg="del">
          <ac:chgData name="Paola Musollino" userId="S::p.musollino@forumpa.it::bf152f80-0399-4a37-8914-d75b249c696d" providerId="AD" clId="Web-{7D6A2637-994B-3935-1769-3909EEA1BDC4}" dt="2019-02-20T05:46:23.683" v="1"/>
          <ac:spMkLst>
            <pc:docMk/>
            <pc:sldMk cId="2729717196" sldId="350"/>
            <ac:spMk id="5" creationId="{396A0A07-2BC1-42D9-97FF-355C480C8752}"/>
          </ac:spMkLst>
        </pc:spChg>
        <pc:picChg chg="add del mod">
          <ac:chgData name="Paola Musollino" userId="S::p.musollino@forumpa.it::bf152f80-0399-4a37-8914-d75b249c696d" providerId="AD" clId="Web-{7D6A2637-994B-3935-1769-3909EEA1BDC4}" dt="2019-02-20T05:46:54.934" v="10"/>
          <ac:picMkLst>
            <pc:docMk/>
            <pc:sldMk cId="2729717196" sldId="350"/>
            <ac:picMk id="6" creationId="{68CB4F3B-6546-492A-B535-8AB6F0EF74F2}"/>
          </ac:picMkLst>
        </pc:picChg>
        <pc:picChg chg="add del mod">
          <ac:chgData name="Paola Musollino" userId="S::p.musollino@forumpa.it::bf152f80-0399-4a37-8914-d75b249c696d" providerId="AD" clId="Web-{7D6A2637-994B-3935-1769-3909EEA1BDC4}" dt="2019-02-20T05:47:14.810" v="12"/>
          <ac:picMkLst>
            <pc:docMk/>
            <pc:sldMk cId="2729717196" sldId="350"/>
            <ac:picMk id="8" creationId="{3E0A92B1-E0F3-4EE6-B925-1FC51638F65D}"/>
          </ac:picMkLst>
        </pc:picChg>
        <pc:picChg chg="add mod">
          <ac:chgData name="Paola Musollino" userId="S::p.musollino@forumpa.it::bf152f80-0399-4a37-8914-d75b249c696d" providerId="AD" clId="Web-{7D6A2637-994B-3935-1769-3909EEA1BDC4}" dt="2019-02-20T05:48:56.882" v="23" actId="1076"/>
          <ac:picMkLst>
            <pc:docMk/>
            <pc:sldMk cId="2729717196" sldId="350"/>
            <ac:picMk id="10" creationId="{F65337F2-F90F-4E41-91A5-E43910FEED7B}"/>
          </ac:picMkLst>
        </pc:picChg>
      </pc:sldChg>
      <pc:sldChg chg="addSp delSp modSp add del replId">
        <pc:chgData name="Paola Musollino" userId="S::p.musollino@forumpa.it::bf152f80-0399-4a37-8914-d75b249c696d" providerId="AD" clId="Web-{7D6A2637-994B-3935-1769-3909EEA1BDC4}" dt="2019-02-20T06:15:37.606" v="175"/>
        <pc:sldMkLst>
          <pc:docMk/>
          <pc:sldMk cId="3151214229" sldId="351"/>
        </pc:sldMkLst>
        <pc:spChg chg="del mod">
          <ac:chgData name="Paola Musollino" userId="S::p.musollino@forumpa.it::bf152f80-0399-4a37-8914-d75b249c696d" providerId="AD" clId="Web-{7D6A2637-994B-3935-1769-3909EEA1BDC4}" dt="2019-02-20T05:53:32.700" v="69"/>
          <ac:spMkLst>
            <pc:docMk/>
            <pc:sldMk cId="3151214229" sldId="351"/>
            <ac:spMk id="5" creationId="{396A0A07-2BC1-42D9-97FF-355C480C8752}"/>
          </ac:spMkLst>
        </pc:spChg>
        <pc:spChg chg="add mod">
          <ac:chgData name="Paola Musollino" userId="S::p.musollino@forumpa.it::bf152f80-0399-4a37-8914-d75b249c696d" providerId="AD" clId="Web-{7D6A2637-994B-3935-1769-3909EEA1BDC4}" dt="2019-02-20T05:51:42.203" v="53"/>
          <ac:spMkLst>
            <pc:docMk/>
            <pc:sldMk cId="3151214229" sldId="351"/>
            <ac:spMk id="6" creationId="{3816F764-DD90-45E5-84BE-1241ADF585E0}"/>
          </ac:spMkLst>
        </pc:spChg>
        <pc:spChg chg="add del mod">
          <ac:chgData name="Paola Musollino" userId="S::p.musollino@forumpa.it::bf152f80-0399-4a37-8914-d75b249c696d" providerId="AD" clId="Web-{7D6A2637-994B-3935-1769-3909EEA1BDC4}" dt="2019-02-20T06:14:33.903" v="161"/>
          <ac:spMkLst>
            <pc:docMk/>
            <pc:sldMk cId="3151214229" sldId="351"/>
            <ac:spMk id="9" creationId="{3662AAC9-E6F3-4B57-91F4-68BF3A854164}"/>
          </ac:spMkLst>
        </pc:spChg>
        <pc:graphicFrameChg chg="add del mod modGraphic">
          <ac:chgData name="Paola Musollino" userId="S::p.musollino@forumpa.it::bf152f80-0399-4a37-8914-d75b249c696d" providerId="AD" clId="Web-{7D6A2637-994B-3935-1769-3909EEA1BDC4}" dt="2019-02-20T05:52:52.347" v="58"/>
          <ac:graphicFrameMkLst>
            <pc:docMk/>
            <pc:sldMk cId="3151214229" sldId="351"/>
            <ac:graphicFrameMk id="4" creationId="{9D9A2A0B-855D-41D0-9D5B-0BC1D1069E8A}"/>
          </ac:graphicFrameMkLst>
        </pc:graphicFrameChg>
        <pc:picChg chg="add mod">
          <ac:chgData name="Paola Musollino" userId="S::p.musollino@forumpa.it::bf152f80-0399-4a37-8914-d75b249c696d" providerId="AD" clId="Web-{7D6A2637-994B-3935-1769-3909EEA1BDC4}" dt="2019-02-20T06:14:53.762" v="167" actId="1076"/>
          <ac:picMkLst>
            <pc:docMk/>
            <pc:sldMk cId="3151214229" sldId="351"/>
            <ac:picMk id="3" creationId="{135CE999-C015-4B2E-B57A-62B2E8006EB9}"/>
          </ac:picMkLst>
        </pc:picChg>
        <pc:picChg chg="add del mod">
          <ac:chgData name="Paola Musollino" userId="S::p.musollino@forumpa.it::bf152f80-0399-4a37-8914-d75b249c696d" providerId="AD" clId="Web-{7D6A2637-994B-3935-1769-3909EEA1BDC4}" dt="2019-02-20T06:15:10.074" v="170"/>
          <ac:picMkLst>
            <pc:docMk/>
            <pc:sldMk cId="3151214229" sldId="351"/>
            <ac:picMk id="5" creationId="{71DABFC3-E128-4AEE-B2A4-D1338BD9A975}"/>
          </ac:picMkLst>
        </pc:picChg>
        <pc:picChg chg="add del mod">
          <ac:chgData name="Paola Musollino" userId="S::p.musollino@forumpa.it::bf152f80-0399-4a37-8914-d75b249c696d" providerId="AD" clId="Web-{7D6A2637-994B-3935-1769-3909EEA1BDC4}" dt="2019-02-20T06:14:35.778" v="162"/>
          <ac:picMkLst>
            <pc:docMk/>
            <pc:sldMk cId="3151214229" sldId="351"/>
            <ac:picMk id="7" creationId="{ACFC69D6-87D4-4004-A3D2-054935AA8C9F}"/>
          </ac:picMkLst>
        </pc:picChg>
        <pc:picChg chg="add del mod">
          <ac:chgData name="Paola Musollino" userId="S::p.musollino@forumpa.it::bf152f80-0399-4a37-8914-d75b249c696d" providerId="AD" clId="Web-{7D6A2637-994B-3935-1769-3909EEA1BDC4}" dt="2019-02-20T06:15:21.778" v="173"/>
          <ac:picMkLst>
            <pc:docMk/>
            <pc:sldMk cId="3151214229" sldId="351"/>
            <ac:picMk id="10" creationId="{C71D8BC0-8B86-4525-91B4-F2F547657AF6}"/>
          </ac:picMkLst>
        </pc:picChg>
      </pc:sldChg>
      <pc:sldChg chg="addSp delSp modSp add replId">
        <pc:chgData name="Paola Musollino" userId="S::p.musollino@forumpa.it::bf152f80-0399-4a37-8914-d75b249c696d" providerId="AD" clId="Web-{7D6A2637-994B-3935-1769-3909EEA1BDC4}" dt="2019-02-20T06:09:32.387" v="158" actId="1076"/>
        <pc:sldMkLst>
          <pc:docMk/>
          <pc:sldMk cId="3207936823" sldId="352"/>
        </pc:sldMkLst>
        <pc:spChg chg="mod">
          <ac:chgData name="Paola Musollino" userId="S::p.musollino@forumpa.it::bf152f80-0399-4a37-8914-d75b249c696d" providerId="AD" clId="Web-{7D6A2637-994B-3935-1769-3909EEA1BDC4}" dt="2019-02-20T05:54:54.002" v="94" actId="1076"/>
          <ac:spMkLst>
            <pc:docMk/>
            <pc:sldMk cId="3207936823" sldId="352"/>
            <ac:spMk id="9" creationId="{3662AAC9-E6F3-4B57-91F4-68BF3A854164}"/>
          </ac:spMkLst>
        </pc:spChg>
        <pc:graphicFrameChg chg="add del mod">
          <ac:chgData name="Paola Musollino" userId="S::p.musollino@forumpa.it::bf152f80-0399-4a37-8914-d75b249c696d" providerId="AD" clId="Web-{7D6A2637-994B-3935-1769-3909EEA1BDC4}" dt="2019-02-20T05:57:07.835" v="97"/>
          <ac:graphicFrameMkLst>
            <pc:docMk/>
            <pc:sldMk cId="3207936823" sldId="352"/>
            <ac:graphicFrameMk id="4" creationId="{633BCA97-0833-4363-8E0F-2A5E2718597F}"/>
          </ac:graphicFrameMkLst>
        </pc:graphicFrameChg>
        <pc:picChg chg="add mod">
          <ac:chgData name="Paola Musollino" userId="S::p.musollino@forumpa.it::bf152f80-0399-4a37-8914-d75b249c696d" providerId="AD" clId="Web-{7D6A2637-994B-3935-1769-3909EEA1BDC4}" dt="2019-02-20T06:09:32.387" v="158" actId="1076"/>
          <ac:picMkLst>
            <pc:docMk/>
            <pc:sldMk cId="3207936823" sldId="352"/>
            <ac:picMk id="5" creationId="{203D007A-A68C-426F-8FBA-E8B6878745A4}"/>
          </ac:picMkLst>
        </pc:picChg>
        <pc:picChg chg="del">
          <ac:chgData name="Paola Musollino" userId="S::p.musollino@forumpa.it::bf152f80-0399-4a37-8914-d75b249c696d" providerId="AD" clId="Web-{7D6A2637-994B-3935-1769-3909EEA1BDC4}" dt="2019-02-20T05:54:55.385" v="95"/>
          <ac:picMkLst>
            <pc:docMk/>
            <pc:sldMk cId="3207936823" sldId="352"/>
            <ac:picMk id="7" creationId="{ACFC69D6-87D4-4004-A3D2-054935AA8C9F}"/>
          </ac:picMkLst>
        </pc:picChg>
      </pc:sldChg>
      <pc:sldChg chg="addSp delSp modSp add replId">
        <pc:chgData name="Paola Musollino" userId="S::p.musollino@forumpa.it::bf152f80-0399-4a37-8914-d75b249c696d" providerId="AD" clId="Web-{7D6A2637-994B-3935-1769-3909EEA1BDC4}" dt="2019-02-20T06:09:00.277" v="153" actId="14100"/>
        <pc:sldMkLst>
          <pc:docMk/>
          <pc:sldMk cId="2622113415" sldId="353"/>
        </pc:sldMkLst>
        <pc:spChg chg="mod">
          <ac:chgData name="Paola Musollino" userId="S::p.musollino@forumpa.it::bf152f80-0399-4a37-8914-d75b249c696d" providerId="AD" clId="Web-{7D6A2637-994B-3935-1769-3909EEA1BDC4}" dt="2019-02-20T05:58:57.653" v="110" actId="20577"/>
          <ac:spMkLst>
            <pc:docMk/>
            <pc:sldMk cId="2622113415" sldId="353"/>
            <ac:spMk id="9" creationId="{3662AAC9-E6F3-4B57-91F4-68BF3A854164}"/>
          </ac:spMkLst>
        </pc:spChg>
        <pc:picChg chg="add mod">
          <ac:chgData name="Paola Musollino" userId="S::p.musollino@forumpa.it::bf152f80-0399-4a37-8914-d75b249c696d" providerId="AD" clId="Web-{7D6A2637-994B-3935-1769-3909EEA1BDC4}" dt="2019-02-20T06:09:00.277" v="153" actId="14100"/>
          <ac:picMkLst>
            <pc:docMk/>
            <pc:sldMk cId="2622113415" sldId="353"/>
            <ac:picMk id="3" creationId="{DBDEA3FB-E8E0-49C4-A4B2-1A7D10856AC3}"/>
          </ac:picMkLst>
        </pc:picChg>
        <pc:picChg chg="del">
          <ac:chgData name="Paola Musollino" userId="S::p.musollino@forumpa.it::bf152f80-0399-4a37-8914-d75b249c696d" providerId="AD" clId="Web-{7D6A2637-994B-3935-1769-3909EEA1BDC4}" dt="2019-02-20T05:58:59.569" v="113"/>
          <ac:picMkLst>
            <pc:docMk/>
            <pc:sldMk cId="2622113415" sldId="353"/>
            <ac:picMk id="5" creationId="{203D007A-A68C-426F-8FBA-E8B6878745A4}"/>
          </ac:picMkLst>
        </pc:picChg>
      </pc:sldChg>
      <pc:sldChg chg="addSp delSp modSp add replId">
        <pc:chgData name="Paola Musollino" userId="S::p.musollino@forumpa.it::bf152f80-0399-4a37-8914-d75b249c696d" providerId="AD" clId="Web-{7D6A2637-994B-3935-1769-3909EEA1BDC4}" dt="2019-02-20T06:08:55.215" v="152" actId="1076"/>
        <pc:sldMkLst>
          <pc:docMk/>
          <pc:sldMk cId="3223580361" sldId="354"/>
        </pc:sldMkLst>
        <pc:spChg chg="mod">
          <ac:chgData name="Paola Musollino" userId="S::p.musollino@forumpa.it::bf152f80-0399-4a37-8914-d75b249c696d" providerId="AD" clId="Web-{7D6A2637-994B-3935-1769-3909EEA1BDC4}" dt="2019-02-20T06:05:06.902" v="136" actId="1076"/>
          <ac:spMkLst>
            <pc:docMk/>
            <pc:sldMk cId="3223580361" sldId="354"/>
            <ac:spMk id="9" creationId="{3662AAC9-E6F3-4B57-91F4-68BF3A854164}"/>
          </ac:spMkLst>
        </pc:spChg>
        <pc:picChg chg="del">
          <ac:chgData name="Paola Musollino" userId="S::p.musollino@forumpa.it::bf152f80-0399-4a37-8914-d75b249c696d" providerId="AD" clId="Web-{7D6A2637-994B-3935-1769-3909EEA1BDC4}" dt="2019-02-20T06:03:28.418" v="130"/>
          <ac:picMkLst>
            <pc:docMk/>
            <pc:sldMk cId="3223580361" sldId="354"/>
            <ac:picMk id="3" creationId="{DBDEA3FB-E8E0-49C4-A4B2-1A7D10856AC3}"/>
          </ac:picMkLst>
        </pc:picChg>
        <pc:picChg chg="add mod">
          <ac:chgData name="Paola Musollino" userId="S::p.musollino@forumpa.it::bf152f80-0399-4a37-8914-d75b249c696d" providerId="AD" clId="Web-{7D6A2637-994B-3935-1769-3909EEA1BDC4}" dt="2019-02-20T06:08:55.215" v="152" actId="1076"/>
          <ac:picMkLst>
            <pc:docMk/>
            <pc:sldMk cId="3223580361" sldId="354"/>
            <ac:picMk id="4" creationId="{4634B1EE-B246-4B95-AAA0-1852E6CFBA2B}"/>
          </ac:picMkLst>
        </pc:picChg>
      </pc:sldChg>
      <pc:sldChg chg="addSp delSp modSp add replId">
        <pc:chgData name="Paola Musollino" userId="S::p.musollino@forumpa.it::bf152f80-0399-4a37-8914-d75b249c696d" providerId="AD" clId="Web-{7D6A2637-994B-3935-1769-3909EEA1BDC4}" dt="2019-02-20T06:09:43.871" v="159" actId="14100"/>
        <pc:sldMkLst>
          <pc:docMk/>
          <pc:sldMk cId="3797561892" sldId="355"/>
        </pc:sldMkLst>
        <pc:spChg chg="mod">
          <ac:chgData name="Paola Musollino" userId="S::p.musollino@forumpa.it::bf152f80-0399-4a37-8914-d75b249c696d" providerId="AD" clId="Web-{7D6A2637-994B-3935-1769-3909EEA1BDC4}" dt="2019-02-20T06:08:32.230" v="150" actId="1076"/>
          <ac:spMkLst>
            <pc:docMk/>
            <pc:sldMk cId="3797561892" sldId="355"/>
            <ac:spMk id="9" creationId="{3662AAC9-E6F3-4B57-91F4-68BF3A854164}"/>
          </ac:spMkLst>
        </pc:spChg>
        <pc:picChg chg="add mod">
          <ac:chgData name="Paola Musollino" userId="S::p.musollino@forumpa.it::bf152f80-0399-4a37-8914-d75b249c696d" providerId="AD" clId="Web-{7D6A2637-994B-3935-1769-3909EEA1BDC4}" dt="2019-02-20T06:09:43.871" v="159" actId="14100"/>
          <ac:picMkLst>
            <pc:docMk/>
            <pc:sldMk cId="3797561892" sldId="355"/>
            <ac:picMk id="3" creationId="{57975EDD-87CB-4AD5-A060-D5D2A8F17E77}"/>
          </ac:picMkLst>
        </pc:picChg>
        <pc:picChg chg="del">
          <ac:chgData name="Paola Musollino" userId="S::p.musollino@forumpa.it::bf152f80-0399-4a37-8914-d75b249c696d" providerId="AD" clId="Web-{7D6A2637-994B-3935-1769-3909EEA1BDC4}" dt="2019-02-20T06:07:02.011" v="139"/>
          <ac:picMkLst>
            <pc:docMk/>
            <pc:sldMk cId="3797561892" sldId="355"/>
            <ac:picMk id="4" creationId="{4634B1EE-B246-4B95-AAA0-1852E6CFBA2B}"/>
          </ac:picMkLst>
        </pc:picChg>
      </pc:sldChg>
      <pc:sldChg chg="addSp delSp modSp add replId">
        <pc:chgData name="Paola Musollino" userId="S::p.musollino@forumpa.it::bf152f80-0399-4a37-8914-d75b249c696d" providerId="AD" clId="Web-{7D6A2637-994B-3935-1769-3909EEA1BDC4}" dt="2019-02-20T06:16:33.575" v="209" actId="14100"/>
        <pc:sldMkLst>
          <pc:docMk/>
          <pc:sldMk cId="3255942224" sldId="356"/>
        </pc:sldMkLst>
        <pc:spChg chg="mod">
          <ac:chgData name="Paola Musollino" userId="S::p.musollino@forumpa.it::bf152f80-0399-4a37-8914-d75b249c696d" providerId="AD" clId="Web-{7D6A2637-994B-3935-1769-3909EEA1BDC4}" dt="2019-02-20T06:16:10.356" v="201" actId="1076"/>
          <ac:spMkLst>
            <pc:docMk/>
            <pc:sldMk cId="3255942224" sldId="356"/>
            <ac:spMk id="9" creationId="{3662AAC9-E6F3-4B57-91F4-68BF3A854164}"/>
          </ac:spMkLst>
        </pc:spChg>
        <pc:picChg chg="add mod">
          <ac:chgData name="Paola Musollino" userId="S::p.musollino@forumpa.it::bf152f80-0399-4a37-8914-d75b249c696d" providerId="AD" clId="Web-{7D6A2637-994B-3935-1769-3909EEA1BDC4}" dt="2019-02-20T06:16:33.575" v="209" actId="14100"/>
          <ac:picMkLst>
            <pc:docMk/>
            <pc:sldMk cId="3255942224" sldId="356"/>
            <ac:picMk id="3" creationId="{D187F35F-C55B-47F3-A12C-CFC89ADE9D18}"/>
          </ac:picMkLst>
        </pc:picChg>
        <pc:picChg chg="del">
          <ac:chgData name="Paola Musollino" userId="S::p.musollino@forumpa.it::bf152f80-0399-4a37-8914-d75b249c696d" providerId="AD" clId="Web-{7D6A2637-994B-3935-1769-3909EEA1BDC4}" dt="2019-02-20T06:16:11.825" v="202"/>
          <ac:picMkLst>
            <pc:docMk/>
            <pc:sldMk cId="3255942224" sldId="356"/>
            <ac:picMk id="7" creationId="{ACFC69D6-87D4-4004-A3D2-054935AA8C9F}"/>
          </ac:picMkLst>
        </pc:picChg>
      </pc:sldChg>
      <pc:sldChg chg="add replId">
        <pc:chgData name="Paola Musollino" userId="S::p.musollino@forumpa.it::bf152f80-0399-4a37-8914-d75b249c696d" providerId="AD" clId="Web-{7D6A2637-994B-3935-1769-3909EEA1BDC4}" dt="2019-02-20T06:15:28.887" v="174"/>
        <pc:sldMkLst>
          <pc:docMk/>
          <pc:sldMk cId="4079782788" sldId="357"/>
        </pc:sldMkLst>
      </pc:sldChg>
      <pc:sldChg chg="addSp delSp modSp add del replId">
        <pc:chgData name="Paola Musollino" userId="S::p.musollino@forumpa.it::bf152f80-0399-4a37-8914-d75b249c696d" providerId="AD" clId="Web-{7D6A2637-994B-3935-1769-3909EEA1BDC4}" dt="2019-02-20T07:00:56.876" v="731"/>
        <pc:sldMkLst>
          <pc:docMk/>
          <pc:sldMk cId="2517136253" sldId="358"/>
        </pc:sldMkLst>
        <pc:spChg chg="add del mod">
          <ac:chgData name="Paola Musollino" userId="S::p.musollino@forumpa.it::bf152f80-0399-4a37-8914-d75b249c696d" providerId="AD" clId="Web-{7D6A2637-994B-3935-1769-3909EEA1BDC4}" dt="2019-02-20T06:20:20.340" v="212"/>
          <ac:spMkLst>
            <pc:docMk/>
            <pc:sldMk cId="2517136253" sldId="358"/>
            <ac:spMk id="3" creationId="{077D4586-1427-495B-BD81-78B2F5A6F8A3}"/>
          </ac:spMkLst>
        </pc:spChg>
        <pc:spChg chg="del">
          <ac:chgData name="Paola Musollino" userId="S::p.musollino@forumpa.it::bf152f80-0399-4a37-8914-d75b249c696d" providerId="AD" clId="Web-{7D6A2637-994B-3935-1769-3909EEA1BDC4}" dt="2019-02-20T06:20:18.309" v="211"/>
          <ac:spMkLst>
            <pc:docMk/>
            <pc:sldMk cId="2517136253" sldId="358"/>
            <ac:spMk id="4" creationId="{396A0A07-2BC1-42D9-97FF-355C480C8752}"/>
          </ac:spMkLst>
        </pc:spChg>
        <pc:spChg chg="mod">
          <ac:chgData name="Paola Musollino" userId="S::p.musollino@forumpa.it::bf152f80-0399-4a37-8914-d75b249c696d" providerId="AD" clId="Web-{7D6A2637-994B-3935-1769-3909EEA1BDC4}" dt="2019-02-20T06:20:58.200" v="217" actId="20577"/>
          <ac:spMkLst>
            <pc:docMk/>
            <pc:sldMk cId="2517136253" sldId="358"/>
            <ac:spMk id="7" creationId="{5CE8AF2C-7281-49FB-BD3F-970026542ECA}"/>
          </ac:spMkLst>
        </pc:spChg>
        <pc:spChg chg="add mod">
          <ac:chgData name="Paola Musollino" userId="S::p.musollino@forumpa.it::bf152f80-0399-4a37-8914-d75b249c696d" providerId="AD" clId="Web-{7D6A2637-994B-3935-1769-3909EEA1BDC4}" dt="2019-02-20T06:54:41.140" v="655"/>
          <ac:spMkLst>
            <pc:docMk/>
            <pc:sldMk cId="2517136253" sldId="358"/>
            <ac:spMk id="9" creationId="{C3004832-8BFE-4001-8C2F-9C9F4207704F}"/>
          </ac:spMkLst>
        </pc:spChg>
        <pc:picChg chg="add del mod ord">
          <ac:chgData name="Paola Musollino" userId="S::p.musollino@forumpa.it::bf152f80-0399-4a37-8914-d75b249c696d" providerId="AD" clId="Web-{7D6A2637-994B-3935-1769-3909EEA1BDC4}" dt="2019-02-20T06:54:41.140" v="655"/>
          <ac:picMkLst>
            <pc:docMk/>
            <pc:sldMk cId="2517136253" sldId="358"/>
            <ac:picMk id="5" creationId="{03198F87-A5EE-46FE-AEE7-EAAFEAE494F2}"/>
          </ac:picMkLst>
        </pc:picChg>
      </pc:sldChg>
      <pc:sldChg chg="addSp modSp add replId">
        <pc:chgData name="Paola Musollino" userId="S::p.musollino@forumpa.it::bf152f80-0399-4a37-8914-d75b249c696d" providerId="AD" clId="Web-{7D6A2637-994B-3935-1769-3909EEA1BDC4}" dt="2019-02-20T06:56:04.218" v="674" actId="1076"/>
        <pc:sldMkLst>
          <pc:docMk/>
          <pc:sldMk cId="3230668873" sldId="359"/>
        </pc:sldMkLst>
        <pc:spChg chg="mod">
          <ac:chgData name="Paola Musollino" userId="S::p.musollino@forumpa.it::bf152f80-0399-4a37-8914-d75b249c696d" providerId="AD" clId="Web-{7D6A2637-994B-3935-1769-3909EEA1BDC4}" dt="2019-02-20T06:56:04.218" v="674" actId="1076"/>
          <ac:spMkLst>
            <pc:docMk/>
            <pc:sldMk cId="3230668873" sldId="359"/>
            <ac:spMk id="4" creationId="{396A0A07-2BC1-42D9-97FF-355C480C8752}"/>
          </ac:spMkLst>
        </pc:spChg>
        <pc:picChg chg="add mod">
          <ac:chgData name="Paola Musollino" userId="S::p.musollino@forumpa.it::bf152f80-0399-4a37-8914-d75b249c696d" providerId="AD" clId="Web-{7D6A2637-994B-3935-1769-3909EEA1BDC4}" dt="2019-02-20T06:55:31.265" v="667" actId="1076"/>
          <ac:picMkLst>
            <pc:docMk/>
            <pc:sldMk cId="3230668873" sldId="359"/>
            <ac:picMk id="2" creationId="{0841C599-AEBD-487D-86E9-7601C462F75B}"/>
          </ac:picMkLst>
        </pc:picChg>
      </pc:sldChg>
      <pc:sldChg chg="addSp delSp modSp add replId">
        <pc:chgData name="Paola Musollino" userId="S::p.musollino@forumpa.it::bf152f80-0399-4a37-8914-d75b249c696d" providerId="AD" clId="Web-{7D6A2637-994B-3935-1769-3909EEA1BDC4}" dt="2019-02-20T07:01:12.671" v="732"/>
        <pc:sldMkLst>
          <pc:docMk/>
          <pc:sldMk cId="3055746250" sldId="360"/>
        </pc:sldMkLst>
        <pc:spChg chg="del mod">
          <ac:chgData name="Paola Musollino" userId="S::p.musollino@forumpa.it::bf152f80-0399-4a37-8914-d75b249c696d" providerId="AD" clId="Web-{7D6A2637-994B-3935-1769-3909EEA1BDC4}" dt="2019-02-20T06:48:02.108" v="580"/>
          <ac:spMkLst>
            <pc:docMk/>
            <pc:sldMk cId="3055746250" sldId="360"/>
            <ac:spMk id="4" creationId="{396A0A07-2BC1-42D9-97FF-355C480C8752}"/>
          </ac:spMkLst>
        </pc:spChg>
        <pc:spChg chg="del">
          <ac:chgData name="Paola Musollino" userId="S::p.musollino@forumpa.it::bf152f80-0399-4a37-8914-d75b249c696d" providerId="AD" clId="Web-{7D6A2637-994B-3935-1769-3909EEA1BDC4}" dt="2019-02-20T06:29:08.794" v="339"/>
          <ac:spMkLst>
            <pc:docMk/>
            <pc:sldMk cId="3055746250" sldId="360"/>
            <ac:spMk id="5" creationId="{EDFACB32-4912-4574-8554-487BC176537B}"/>
          </ac:spMkLst>
        </pc:spChg>
        <pc:spChg chg="add del mod">
          <ac:chgData name="Paola Musollino" userId="S::p.musollino@forumpa.it::bf152f80-0399-4a37-8914-d75b249c696d" providerId="AD" clId="Web-{7D6A2637-994B-3935-1769-3909EEA1BDC4}" dt="2019-02-20T06:48:04.280" v="581"/>
          <ac:spMkLst>
            <pc:docMk/>
            <pc:sldMk cId="3055746250" sldId="360"/>
            <ac:spMk id="6" creationId="{0AF3D28F-1796-4D95-82AE-89D93EDBF705}"/>
          </ac:spMkLst>
        </pc:spChg>
        <pc:spChg chg="mod">
          <ac:chgData name="Paola Musollino" userId="S::p.musollino@forumpa.it::bf152f80-0399-4a37-8914-d75b249c696d" providerId="AD" clId="Web-{7D6A2637-994B-3935-1769-3909EEA1BDC4}" dt="2019-02-20T06:44:34.217" v="578" actId="20577"/>
          <ac:spMkLst>
            <pc:docMk/>
            <pc:sldMk cId="3055746250" sldId="360"/>
            <ac:spMk id="7" creationId="{5CE8AF2C-7281-49FB-BD3F-970026542ECA}"/>
          </ac:spMkLst>
        </pc:spChg>
        <pc:spChg chg="add del mod">
          <ac:chgData name="Paola Musollino" userId="S::p.musollino@forumpa.it::bf152f80-0399-4a37-8914-d75b249c696d" providerId="AD" clId="Web-{7D6A2637-994B-3935-1769-3909EEA1BDC4}" dt="2019-02-20T06:50:45.139" v="589"/>
          <ac:spMkLst>
            <pc:docMk/>
            <pc:sldMk cId="3055746250" sldId="360"/>
            <ac:spMk id="11" creationId="{12616638-13EF-45A7-9E0E-E962334D8C27}"/>
          </ac:spMkLst>
        </pc:spChg>
        <pc:spChg chg="add del mod">
          <ac:chgData name="Paola Musollino" userId="S::p.musollino@forumpa.it::bf152f80-0399-4a37-8914-d75b249c696d" providerId="AD" clId="Web-{7D6A2637-994B-3935-1769-3909EEA1BDC4}" dt="2019-02-20T06:52:05.046" v="612"/>
          <ac:spMkLst>
            <pc:docMk/>
            <pc:sldMk cId="3055746250" sldId="360"/>
            <ac:spMk id="14" creationId="{9537BAA0-8822-4D32-B16D-F4CFFA6DB0BF}"/>
          </ac:spMkLst>
        </pc:spChg>
        <pc:spChg chg="add mod">
          <ac:chgData name="Paola Musollino" userId="S::p.musollino@forumpa.it::bf152f80-0399-4a37-8914-d75b249c696d" providerId="AD" clId="Web-{7D6A2637-994B-3935-1769-3909EEA1BDC4}" dt="2019-02-20T07:00:21.687" v="724" actId="1076"/>
          <ac:spMkLst>
            <pc:docMk/>
            <pc:sldMk cId="3055746250" sldId="360"/>
            <ac:spMk id="15" creationId="{88C95A5B-D2F5-4EA4-84B8-6E720F3841C1}"/>
          </ac:spMkLst>
        </pc:spChg>
        <pc:spChg chg="add del mod">
          <ac:chgData name="Paola Musollino" userId="S::p.musollino@forumpa.it::bf152f80-0399-4a37-8914-d75b249c696d" providerId="AD" clId="Web-{7D6A2637-994B-3935-1769-3909EEA1BDC4}" dt="2019-02-20T07:01:12.671" v="732"/>
          <ac:spMkLst>
            <pc:docMk/>
            <pc:sldMk cId="3055746250" sldId="360"/>
            <ac:spMk id="16" creationId="{A4C41F56-4708-45CA-B141-F74DA488C446}"/>
          </ac:spMkLst>
        </pc:spChg>
        <pc:spChg chg="add del mod">
          <ac:chgData name="Paola Musollino" userId="S::p.musollino@forumpa.it::bf152f80-0399-4a37-8914-d75b249c696d" providerId="AD" clId="Web-{7D6A2637-994B-3935-1769-3909EEA1BDC4}" dt="2019-02-20T07:00:35.499" v="729"/>
          <ac:spMkLst>
            <pc:docMk/>
            <pc:sldMk cId="3055746250" sldId="360"/>
            <ac:spMk id="18" creationId="{F19E2BBE-471E-4853-A004-0C326BE13F8C}"/>
          </ac:spMkLst>
        </pc:spChg>
        <pc:picChg chg="del">
          <ac:chgData name="Paola Musollino" userId="S::p.musollino@forumpa.it::bf152f80-0399-4a37-8914-d75b249c696d" providerId="AD" clId="Web-{7D6A2637-994B-3935-1769-3909EEA1BDC4}" dt="2019-02-20T06:29:10.591" v="340"/>
          <ac:picMkLst>
            <pc:docMk/>
            <pc:sldMk cId="3055746250" sldId="360"/>
            <ac:picMk id="2" creationId="{4955EA1B-8B2C-4CD3-95BD-1975F63C2073}"/>
          </ac:picMkLst>
        </pc:picChg>
        <pc:picChg chg="add del mod ord">
          <ac:chgData name="Paola Musollino" userId="S::p.musollino@forumpa.it::bf152f80-0399-4a37-8914-d75b249c696d" providerId="AD" clId="Web-{7D6A2637-994B-3935-1769-3909EEA1BDC4}" dt="2019-02-20T06:50:43.030" v="588"/>
          <ac:picMkLst>
            <pc:docMk/>
            <pc:sldMk cId="3055746250" sldId="360"/>
            <ac:picMk id="8" creationId="{EBC8CF59-DB11-4E60-9747-6EF39F914501}"/>
          </ac:picMkLst>
        </pc:picChg>
        <pc:picChg chg="add del mod ord">
          <ac:chgData name="Paola Musollino" userId="S::p.musollino@forumpa.it::bf152f80-0399-4a37-8914-d75b249c696d" providerId="AD" clId="Web-{7D6A2637-994B-3935-1769-3909EEA1BDC4}" dt="2019-02-20T07:00:35.499" v="729"/>
          <ac:picMkLst>
            <pc:docMk/>
            <pc:sldMk cId="3055746250" sldId="360"/>
            <ac:picMk id="12" creationId="{45A70024-117A-4293-A07C-6189472E5A70}"/>
          </ac:picMkLst>
        </pc:picChg>
      </pc:sldChg>
    </pc:docChg>
  </pc:docChgLst>
  <pc:docChgLst>
    <pc:chgData name="Sparaco Stefania" userId="ccddb935-ca0a-4331-aed5-0e43f464624b" providerId="ADAL" clId="{8AE4ED98-2A7A-4BF5-A400-CC11C736A4D6}"/>
    <pc:docChg chg="undo custSel addSld delSld modSld sldOrd">
      <pc:chgData name="Sparaco Stefania" userId="ccddb935-ca0a-4331-aed5-0e43f464624b" providerId="ADAL" clId="{8AE4ED98-2A7A-4BF5-A400-CC11C736A4D6}" dt="2019-02-21T08:31:47.395" v="526" actId="2696"/>
      <pc:docMkLst>
        <pc:docMk/>
      </pc:docMkLst>
      <pc:sldChg chg="add del">
        <pc:chgData name="Sparaco Stefania" userId="ccddb935-ca0a-4331-aed5-0e43f464624b" providerId="ADAL" clId="{8AE4ED98-2A7A-4BF5-A400-CC11C736A4D6}" dt="2019-02-21T08:31:10.790" v="525"/>
        <pc:sldMkLst>
          <pc:docMk/>
          <pc:sldMk cId="2637124239" sldId="258"/>
        </pc:sldMkLst>
      </pc:sldChg>
      <pc:sldChg chg="add del">
        <pc:chgData name="Sparaco Stefania" userId="ccddb935-ca0a-4331-aed5-0e43f464624b" providerId="ADAL" clId="{8AE4ED98-2A7A-4BF5-A400-CC11C736A4D6}" dt="2019-02-21T08:31:10.790" v="525"/>
        <pc:sldMkLst>
          <pc:docMk/>
          <pc:sldMk cId="2277595270" sldId="260"/>
        </pc:sldMkLst>
      </pc:sldChg>
      <pc:sldChg chg="add del">
        <pc:chgData name="Sparaco Stefania" userId="ccddb935-ca0a-4331-aed5-0e43f464624b" providerId="ADAL" clId="{8AE4ED98-2A7A-4BF5-A400-CC11C736A4D6}" dt="2019-02-21T08:31:10.790" v="525"/>
        <pc:sldMkLst>
          <pc:docMk/>
          <pc:sldMk cId="1008200864" sldId="261"/>
        </pc:sldMkLst>
      </pc:sldChg>
      <pc:sldChg chg="add del">
        <pc:chgData name="Sparaco Stefania" userId="ccddb935-ca0a-4331-aed5-0e43f464624b" providerId="ADAL" clId="{8AE4ED98-2A7A-4BF5-A400-CC11C736A4D6}" dt="2019-02-21T08:31:10.790" v="525"/>
        <pc:sldMkLst>
          <pc:docMk/>
          <pc:sldMk cId="2545962692" sldId="262"/>
        </pc:sldMkLst>
      </pc:sldChg>
      <pc:sldChg chg="add del">
        <pc:chgData name="Sparaco Stefania" userId="ccddb935-ca0a-4331-aed5-0e43f464624b" providerId="ADAL" clId="{8AE4ED98-2A7A-4BF5-A400-CC11C736A4D6}" dt="2019-02-21T08:31:10.790" v="525"/>
        <pc:sldMkLst>
          <pc:docMk/>
          <pc:sldMk cId="2505613900" sldId="263"/>
        </pc:sldMkLst>
      </pc:sldChg>
      <pc:sldChg chg="add del">
        <pc:chgData name="Sparaco Stefania" userId="ccddb935-ca0a-4331-aed5-0e43f464624b" providerId="ADAL" clId="{8AE4ED98-2A7A-4BF5-A400-CC11C736A4D6}" dt="2019-02-21T08:31:10.790" v="525"/>
        <pc:sldMkLst>
          <pc:docMk/>
          <pc:sldMk cId="3568418418" sldId="264"/>
        </pc:sldMkLst>
      </pc:sldChg>
      <pc:sldChg chg="modSp">
        <pc:chgData name="Sparaco Stefania" userId="ccddb935-ca0a-4331-aed5-0e43f464624b" providerId="ADAL" clId="{8AE4ED98-2A7A-4BF5-A400-CC11C736A4D6}" dt="2019-02-20T19:00:34.995" v="57" actId="20577"/>
        <pc:sldMkLst>
          <pc:docMk/>
          <pc:sldMk cId="3331518243" sldId="334"/>
        </pc:sldMkLst>
        <pc:spChg chg="mod">
          <ac:chgData name="Sparaco Stefania" userId="ccddb935-ca0a-4331-aed5-0e43f464624b" providerId="ADAL" clId="{8AE4ED98-2A7A-4BF5-A400-CC11C736A4D6}" dt="2019-02-20T19:00:34.995" v="57" actId="20577"/>
          <ac:spMkLst>
            <pc:docMk/>
            <pc:sldMk cId="3331518243" sldId="334"/>
            <ac:spMk id="5" creationId="{00000000-0000-0000-0000-000000000000}"/>
          </ac:spMkLst>
        </pc:spChg>
      </pc:sldChg>
      <pc:sldChg chg="addSp delSp modSp">
        <pc:chgData name="Sparaco Stefania" userId="ccddb935-ca0a-4331-aed5-0e43f464624b" providerId="ADAL" clId="{8AE4ED98-2A7A-4BF5-A400-CC11C736A4D6}" dt="2019-02-20T19:12:13.716" v="299" actId="1076"/>
        <pc:sldMkLst>
          <pc:docMk/>
          <pc:sldMk cId="4109541209" sldId="335"/>
        </pc:sldMkLst>
        <pc:spChg chg="mod">
          <ac:chgData name="Sparaco Stefania" userId="ccddb935-ca0a-4331-aed5-0e43f464624b" providerId="ADAL" clId="{8AE4ED98-2A7A-4BF5-A400-CC11C736A4D6}" dt="2019-02-20T19:08:48.199" v="291" actId="20577"/>
          <ac:spMkLst>
            <pc:docMk/>
            <pc:sldMk cId="4109541209" sldId="335"/>
            <ac:spMk id="2" creationId="{5CE8AF2C-7281-49FB-BD3F-970026542ECA}"/>
          </ac:spMkLst>
        </pc:spChg>
        <pc:spChg chg="add del mod">
          <ac:chgData name="Sparaco Stefania" userId="ccddb935-ca0a-4331-aed5-0e43f464624b" providerId="ADAL" clId="{8AE4ED98-2A7A-4BF5-A400-CC11C736A4D6}" dt="2019-02-20T19:05:57.773" v="264" actId="478"/>
          <ac:spMkLst>
            <pc:docMk/>
            <pc:sldMk cId="4109541209" sldId="335"/>
            <ac:spMk id="4" creationId="{4CBD99C2-A757-450B-933F-1748E584B086}"/>
          </ac:spMkLst>
        </pc:spChg>
        <pc:spChg chg="del mod">
          <ac:chgData name="Sparaco Stefania" userId="ccddb935-ca0a-4331-aed5-0e43f464624b" providerId="ADAL" clId="{8AE4ED98-2A7A-4BF5-A400-CC11C736A4D6}" dt="2019-02-20T19:05:27.426" v="261" actId="478"/>
          <ac:spMkLst>
            <pc:docMk/>
            <pc:sldMk cId="4109541209" sldId="335"/>
            <ac:spMk id="6" creationId="{396A0A07-2BC1-42D9-97FF-355C480C8752}"/>
          </ac:spMkLst>
        </pc:spChg>
        <pc:spChg chg="add mod">
          <ac:chgData name="Sparaco Stefania" userId="ccddb935-ca0a-4331-aed5-0e43f464624b" providerId="ADAL" clId="{8AE4ED98-2A7A-4BF5-A400-CC11C736A4D6}" dt="2019-02-20T19:12:13.716" v="299" actId="1076"/>
          <ac:spMkLst>
            <pc:docMk/>
            <pc:sldMk cId="4109541209" sldId="335"/>
            <ac:spMk id="10" creationId="{FF2F0002-DAAA-480D-8D98-1CC954E56F45}"/>
          </ac:spMkLst>
        </pc:spChg>
        <pc:graphicFrameChg chg="add del mod">
          <ac:chgData name="Sparaco Stefania" userId="ccddb935-ca0a-4331-aed5-0e43f464624b" providerId="ADAL" clId="{8AE4ED98-2A7A-4BF5-A400-CC11C736A4D6}" dt="2019-02-20T19:06:13.978" v="266" actId="478"/>
          <ac:graphicFrameMkLst>
            <pc:docMk/>
            <pc:sldMk cId="4109541209" sldId="335"/>
            <ac:graphicFrameMk id="5" creationId="{D800ADC2-E096-4937-9296-FCE83F7DA08F}"/>
          </ac:graphicFrameMkLst>
        </pc:graphicFrameChg>
        <pc:graphicFrameChg chg="add del mod modGraphic">
          <ac:chgData name="Sparaco Stefania" userId="ccddb935-ca0a-4331-aed5-0e43f464624b" providerId="ADAL" clId="{8AE4ED98-2A7A-4BF5-A400-CC11C736A4D6}" dt="2019-02-20T19:07:04.598" v="275" actId="478"/>
          <ac:graphicFrameMkLst>
            <pc:docMk/>
            <pc:sldMk cId="4109541209" sldId="335"/>
            <ac:graphicFrameMk id="7" creationId="{2B176AFB-E38F-40BB-8C9B-921A19A8C4D6}"/>
          </ac:graphicFrameMkLst>
        </pc:graphicFrameChg>
        <pc:graphicFrameChg chg="add del modGraphic">
          <ac:chgData name="Sparaco Stefania" userId="ccddb935-ca0a-4331-aed5-0e43f464624b" providerId="ADAL" clId="{8AE4ED98-2A7A-4BF5-A400-CC11C736A4D6}" dt="2019-02-20T19:07:20.966" v="280" actId="478"/>
          <ac:graphicFrameMkLst>
            <pc:docMk/>
            <pc:sldMk cId="4109541209" sldId="335"/>
            <ac:graphicFrameMk id="8" creationId="{48855C45-5C15-4AE9-890C-8377021CD2D0}"/>
          </ac:graphicFrameMkLst>
        </pc:graphicFrameChg>
        <pc:graphicFrameChg chg="add mod modGraphic">
          <ac:chgData name="Sparaco Stefania" userId="ccddb935-ca0a-4331-aed5-0e43f464624b" providerId="ADAL" clId="{8AE4ED98-2A7A-4BF5-A400-CC11C736A4D6}" dt="2019-02-20T19:11:34.192" v="298" actId="6549"/>
          <ac:graphicFrameMkLst>
            <pc:docMk/>
            <pc:sldMk cId="4109541209" sldId="335"/>
            <ac:graphicFrameMk id="9" creationId="{6319CA0B-EEAA-4C9E-A89A-729955AA44E4}"/>
          </ac:graphicFrameMkLst>
        </pc:graphicFrameChg>
      </pc:sldChg>
      <pc:sldChg chg="add">
        <pc:chgData name="Sparaco Stefania" userId="ccddb935-ca0a-4331-aed5-0e43f464624b" providerId="ADAL" clId="{8AE4ED98-2A7A-4BF5-A400-CC11C736A4D6}" dt="2019-02-20T19:15:41.507" v="358"/>
        <pc:sldMkLst>
          <pc:docMk/>
          <pc:sldMk cId="2150611453" sldId="336"/>
        </pc:sldMkLst>
      </pc:sldChg>
      <pc:sldChg chg="add">
        <pc:chgData name="Sparaco Stefania" userId="ccddb935-ca0a-4331-aed5-0e43f464624b" providerId="ADAL" clId="{8AE4ED98-2A7A-4BF5-A400-CC11C736A4D6}" dt="2019-02-20T19:15:41.507" v="358"/>
        <pc:sldMkLst>
          <pc:docMk/>
          <pc:sldMk cId="4221820652" sldId="337"/>
        </pc:sldMkLst>
      </pc:sldChg>
      <pc:sldChg chg="add">
        <pc:chgData name="Sparaco Stefania" userId="ccddb935-ca0a-4331-aed5-0e43f464624b" providerId="ADAL" clId="{8AE4ED98-2A7A-4BF5-A400-CC11C736A4D6}" dt="2019-02-20T19:14:12.199" v="339"/>
        <pc:sldMkLst>
          <pc:docMk/>
          <pc:sldMk cId="3449068616" sldId="339"/>
        </pc:sldMkLst>
      </pc:sldChg>
      <pc:sldChg chg="modSp del">
        <pc:chgData name="Sparaco Stefania" userId="ccddb935-ca0a-4331-aed5-0e43f464624b" providerId="ADAL" clId="{8AE4ED98-2A7A-4BF5-A400-CC11C736A4D6}" dt="2019-02-20T19:20:46.745" v="517" actId="2696"/>
        <pc:sldMkLst>
          <pc:docMk/>
          <pc:sldMk cId="3852313745" sldId="344"/>
        </pc:sldMkLst>
        <pc:spChg chg="mod">
          <ac:chgData name="Sparaco Stefania" userId="ccddb935-ca0a-4331-aed5-0e43f464624b" providerId="ADAL" clId="{8AE4ED98-2A7A-4BF5-A400-CC11C736A4D6}" dt="2019-02-20T19:20:28.895" v="451" actId="20577"/>
          <ac:spMkLst>
            <pc:docMk/>
            <pc:sldMk cId="3852313745" sldId="344"/>
            <ac:spMk id="4" creationId="{5CE8AF2C-7281-49FB-BD3F-970026542ECA}"/>
          </ac:spMkLst>
        </pc:spChg>
        <pc:spChg chg="mod">
          <ac:chgData name="Sparaco Stefania" userId="ccddb935-ca0a-4331-aed5-0e43f464624b" providerId="ADAL" clId="{8AE4ED98-2A7A-4BF5-A400-CC11C736A4D6}" dt="2019-02-20T19:20:44.240" v="516" actId="5793"/>
          <ac:spMkLst>
            <pc:docMk/>
            <pc:sldMk cId="3852313745" sldId="344"/>
            <ac:spMk id="5" creationId="{396A0A07-2BC1-42D9-97FF-355C480C8752}"/>
          </ac:spMkLst>
        </pc:spChg>
      </pc:sldChg>
      <pc:sldChg chg="add">
        <pc:chgData name="Sparaco Stefania" userId="ccddb935-ca0a-4331-aed5-0e43f464624b" providerId="ADAL" clId="{8AE4ED98-2A7A-4BF5-A400-CC11C736A4D6}" dt="2019-02-20T19:14:12.199" v="339"/>
        <pc:sldMkLst>
          <pc:docMk/>
          <pc:sldMk cId="2242062983" sldId="345"/>
        </pc:sldMkLst>
      </pc:sldChg>
      <pc:sldChg chg="add">
        <pc:chgData name="Sparaco Stefania" userId="ccddb935-ca0a-4331-aed5-0e43f464624b" providerId="ADAL" clId="{8AE4ED98-2A7A-4BF5-A400-CC11C736A4D6}" dt="2019-02-20T19:14:12.199" v="339"/>
        <pc:sldMkLst>
          <pc:docMk/>
          <pc:sldMk cId="2358462929" sldId="347"/>
        </pc:sldMkLst>
      </pc:sldChg>
      <pc:sldChg chg="add">
        <pc:chgData name="Sparaco Stefania" userId="ccddb935-ca0a-4331-aed5-0e43f464624b" providerId="ADAL" clId="{8AE4ED98-2A7A-4BF5-A400-CC11C736A4D6}" dt="2019-02-20T19:14:12.199" v="339"/>
        <pc:sldMkLst>
          <pc:docMk/>
          <pc:sldMk cId="571068871" sldId="348"/>
        </pc:sldMkLst>
      </pc:sldChg>
      <pc:sldChg chg="add">
        <pc:chgData name="Sparaco Stefania" userId="ccddb935-ca0a-4331-aed5-0e43f464624b" providerId="ADAL" clId="{8AE4ED98-2A7A-4BF5-A400-CC11C736A4D6}" dt="2019-02-20T19:14:12.199" v="339"/>
        <pc:sldMkLst>
          <pc:docMk/>
          <pc:sldMk cId="953813678" sldId="350"/>
        </pc:sldMkLst>
      </pc:sldChg>
      <pc:sldChg chg="addSp delSp modSp add">
        <pc:chgData name="Sparaco Stefania" userId="ccddb935-ca0a-4331-aed5-0e43f464624b" providerId="ADAL" clId="{8AE4ED98-2A7A-4BF5-A400-CC11C736A4D6}" dt="2019-02-20T19:14:04.943" v="337" actId="1076"/>
        <pc:sldMkLst>
          <pc:docMk/>
          <pc:sldMk cId="2228995823" sldId="372"/>
        </pc:sldMkLst>
        <pc:spChg chg="add del mod">
          <ac:chgData name="Sparaco Stefania" userId="ccddb935-ca0a-4331-aed5-0e43f464624b" providerId="ADAL" clId="{8AE4ED98-2A7A-4BF5-A400-CC11C736A4D6}" dt="2019-02-20T19:14:04.943" v="337" actId="1076"/>
          <ac:spMkLst>
            <pc:docMk/>
            <pc:sldMk cId="2228995823" sldId="372"/>
            <ac:spMk id="2" creationId="{7F47350F-E8F2-489E-BB64-AAFCBC917A34}"/>
          </ac:spMkLst>
        </pc:spChg>
        <pc:spChg chg="del">
          <ac:chgData name="Sparaco Stefania" userId="ccddb935-ca0a-4331-aed5-0e43f464624b" providerId="ADAL" clId="{8AE4ED98-2A7A-4BF5-A400-CC11C736A4D6}" dt="2019-02-20T19:14:01.440" v="336" actId="478"/>
          <ac:spMkLst>
            <pc:docMk/>
            <pc:sldMk cId="2228995823" sldId="372"/>
            <ac:spMk id="3" creationId="{B4384AAD-7DBA-477C-BEB6-0D0ECB4D6850}"/>
          </ac:spMkLst>
        </pc:spChg>
        <pc:spChg chg="add del mod">
          <ac:chgData name="Sparaco Stefania" userId="ccddb935-ca0a-4331-aed5-0e43f464624b" providerId="ADAL" clId="{8AE4ED98-2A7A-4BF5-A400-CC11C736A4D6}" dt="2019-02-20T19:13:59.530" v="335" actId="478"/>
          <ac:spMkLst>
            <pc:docMk/>
            <pc:sldMk cId="2228995823" sldId="372"/>
            <ac:spMk id="5" creationId="{486CDF78-EE90-4AD5-8D7E-139F690E9F48}"/>
          </ac:spMkLst>
        </pc:spChg>
      </pc:sldChg>
      <pc:sldChg chg="add del">
        <pc:chgData name="Sparaco Stefania" userId="ccddb935-ca0a-4331-aed5-0e43f464624b" providerId="ADAL" clId="{8AE4ED98-2A7A-4BF5-A400-CC11C736A4D6}" dt="2019-02-20T19:14:32.410" v="340" actId="2696"/>
        <pc:sldMkLst>
          <pc:docMk/>
          <pc:sldMk cId="844594056" sldId="373"/>
        </pc:sldMkLst>
      </pc:sldChg>
      <pc:sldChg chg="add">
        <pc:chgData name="Sparaco Stefania" userId="ccddb935-ca0a-4331-aed5-0e43f464624b" providerId="ADAL" clId="{8AE4ED98-2A7A-4BF5-A400-CC11C736A4D6}" dt="2019-02-20T19:14:12.199" v="339"/>
        <pc:sldMkLst>
          <pc:docMk/>
          <pc:sldMk cId="3353308277" sldId="374"/>
        </pc:sldMkLst>
      </pc:sldChg>
      <pc:sldChg chg="modSp add">
        <pc:chgData name="Sparaco Stefania" userId="ccddb935-ca0a-4331-aed5-0e43f464624b" providerId="ADAL" clId="{8AE4ED98-2A7A-4BF5-A400-CC11C736A4D6}" dt="2019-02-20T19:14:39.496" v="357" actId="20577"/>
        <pc:sldMkLst>
          <pc:docMk/>
          <pc:sldMk cId="1381389482" sldId="375"/>
        </pc:sldMkLst>
        <pc:spChg chg="mod">
          <ac:chgData name="Sparaco Stefania" userId="ccddb935-ca0a-4331-aed5-0e43f464624b" providerId="ADAL" clId="{8AE4ED98-2A7A-4BF5-A400-CC11C736A4D6}" dt="2019-02-20T19:14:39.496" v="357" actId="20577"/>
          <ac:spMkLst>
            <pc:docMk/>
            <pc:sldMk cId="1381389482" sldId="375"/>
            <ac:spMk id="2" creationId="{7F47350F-E8F2-489E-BB64-AAFCBC917A34}"/>
          </ac:spMkLst>
        </pc:spChg>
      </pc:sldChg>
      <pc:sldChg chg="add">
        <pc:chgData name="Sparaco Stefania" userId="ccddb935-ca0a-4331-aed5-0e43f464624b" providerId="ADAL" clId="{8AE4ED98-2A7A-4BF5-A400-CC11C736A4D6}" dt="2019-02-20T19:15:41.507" v="358"/>
        <pc:sldMkLst>
          <pc:docMk/>
          <pc:sldMk cId="3021993965" sldId="376"/>
        </pc:sldMkLst>
      </pc:sldChg>
      <pc:sldChg chg="add">
        <pc:chgData name="Sparaco Stefania" userId="ccddb935-ca0a-4331-aed5-0e43f464624b" providerId="ADAL" clId="{8AE4ED98-2A7A-4BF5-A400-CC11C736A4D6}" dt="2019-02-20T19:15:41.507" v="358"/>
        <pc:sldMkLst>
          <pc:docMk/>
          <pc:sldMk cId="2037885217" sldId="377"/>
        </pc:sldMkLst>
      </pc:sldChg>
      <pc:sldChg chg="modSp add">
        <pc:chgData name="Sparaco Stefania" userId="ccddb935-ca0a-4331-aed5-0e43f464624b" providerId="ADAL" clId="{8AE4ED98-2A7A-4BF5-A400-CC11C736A4D6}" dt="2019-02-20T19:16:07.762" v="382" actId="20577"/>
        <pc:sldMkLst>
          <pc:docMk/>
          <pc:sldMk cId="3129736582" sldId="378"/>
        </pc:sldMkLst>
        <pc:spChg chg="mod">
          <ac:chgData name="Sparaco Stefania" userId="ccddb935-ca0a-4331-aed5-0e43f464624b" providerId="ADAL" clId="{8AE4ED98-2A7A-4BF5-A400-CC11C736A4D6}" dt="2019-02-20T19:16:07.762" v="382" actId="20577"/>
          <ac:spMkLst>
            <pc:docMk/>
            <pc:sldMk cId="3129736582" sldId="378"/>
            <ac:spMk id="2" creationId="{7F47350F-E8F2-489E-BB64-AAFCBC917A34}"/>
          </ac:spMkLst>
        </pc:spChg>
      </pc:sldChg>
      <pc:sldChg chg="add del">
        <pc:chgData name="Sparaco Stefania" userId="ccddb935-ca0a-4331-aed5-0e43f464624b" providerId="ADAL" clId="{8AE4ED98-2A7A-4BF5-A400-CC11C736A4D6}" dt="2019-02-20T19:17:20.702" v="385" actId="2696"/>
        <pc:sldMkLst>
          <pc:docMk/>
          <pc:sldMk cId="1366320774" sldId="379"/>
        </pc:sldMkLst>
      </pc:sldChg>
      <pc:sldChg chg="add del">
        <pc:chgData name="Sparaco Stefania" userId="ccddb935-ca0a-4331-aed5-0e43f464624b" providerId="ADAL" clId="{8AE4ED98-2A7A-4BF5-A400-CC11C736A4D6}" dt="2019-02-21T08:31:07.822" v="524" actId="2696"/>
        <pc:sldMkLst>
          <pc:docMk/>
          <pc:sldMk cId="2217049605" sldId="380"/>
        </pc:sldMkLst>
      </pc:sldChg>
      <pc:sldChg chg="modSp add">
        <pc:chgData name="Sparaco Stefania" userId="ccddb935-ca0a-4331-aed5-0e43f464624b" providerId="ADAL" clId="{8AE4ED98-2A7A-4BF5-A400-CC11C736A4D6}" dt="2019-02-20T19:17:37.964" v="403" actId="20577"/>
        <pc:sldMkLst>
          <pc:docMk/>
          <pc:sldMk cId="608294913" sldId="381"/>
        </pc:sldMkLst>
        <pc:spChg chg="mod">
          <ac:chgData name="Sparaco Stefania" userId="ccddb935-ca0a-4331-aed5-0e43f464624b" providerId="ADAL" clId="{8AE4ED98-2A7A-4BF5-A400-CC11C736A4D6}" dt="2019-02-20T19:17:37.964" v="403" actId="20577"/>
          <ac:spMkLst>
            <pc:docMk/>
            <pc:sldMk cId="608294913" sldId="381"/>
            <ac:spMk id="2" creationId="{7F47350F-E8F2-489E-BB64-AAFCBC917A34}"/>
          </ac:spMkLst>
        </pc:spChg>
      </pc:sldChg>
      <pc:sldChg chg="add del">
        <pc:chgData name="Sparaco Stefania" userId="ccddb935-ca0a-4331-aed5-0e43f464624b" providerId="ADAL" clId="{8AE4ED98-2A7A-4BF5-A400-CC11C736A4D6}" dt="2019-02-20T19:17:44.914" v="405" actId="2696"/>
        <pc:sldMkLst>
          <pc:docMk/>
          <pc:sldMk cId="3844033193" sldId="382"/>
        </pc:sldMkLst>
      </pc:sldChg>
      <pc:sldChg chg="modSp add del ord">
        <pc:chgData name="Sparaco Stefania" userId="ccddb935-ca0a-4331-aed5-0e43f464624b" providerId="ADAL" clId="{8AE4ED98-2A7A-4BF5-A400-CC11C736A4D6}" dt="2019-02-21T08:31:47.395" v="526" actId="2696"/>
        <pc:sldMkLst>
          <pc:docMk/>
          <pc:sldMk cId="3915645834" sldId="382"/>
        </pc:sldMkLst>
        <pc:spChg chg="mod">
          <ac:chgData name="Sparaco Stefania" userId="ccddb935-ca0a-4331-aed5-0e43f464624b" providerId="ADAL" clId="{8AE4ED98-2A7A-4BF5-A400-CC11C736A4D6}" dt="2019-02-20T19:17:54.481" v="438" actId="20577"/>
          <ac:spMkLst>
            <pc:docMk/>
            <pc:sldMk cId="3915645834" sldId="382"/>
            <ac:spMk id="2" creationId="{80FDAE81-49F9-4A0D-955F-BC870C0FCE76}"/>
          </ac:spMkLst>
        </pc:spChg>
      </pc:sldChg>
      <pc:sldChg chg="add">
        <pc:chgData name="Sparaco Stefania" userId="ccddb935-ca0a-4331-aed5-0e43f464624b" providerId="ADAL" clId="{8AE4ED98-2A7A-4BF5-A400-CC11C736A4D6}" dt="2019-02-21T08:31:10.790" v="525"/>
        <pc:sldMkLst>
          <pc:docMk/>
          <pc:sldMk cId="2217049605" sldId="384"/>
        </pc:sldMkLst>
      </pc:sldChg>
    </pc:docChg>
  </pc:docChgLst>
  <pc:docChgLst>
    <pc:chgData name="Paola Musollino" userId="S::p.musollino_forumpa.it#ext#@regioneemiliaromagna.onmicrosoft.com::f9d6b607-c261-48c5-b964-c5f9b00ec62c" providerId="AD" clId="Web-{05A61DCE-69F1-4191-BF90-30784B8C317E}"/>
    <pc:docChg chg="addSld modSld">
      <pc:chgData name="Paola Musollino" userId="S::p.musollino_forumpa.it#ext#@regioneemiliaromagna.onmicrosoft.com::f9d6b607-c261-48c5-b964-c5f9b00ec62c" providerId="AD" clId="Web-{05A61DCE-69F1-4191-BF90-30784B8C317E}" dt="2019-02-21T02:49:53.012" v="108" actId="1076"/>
      <pc:docMkLst>
        <pc:docMk/>
      </pc:docMkLst>
      <pc:sldChg chg="addSp delSp modSp">
        <pc:chgData name="Paola Musollino" userId="S::p.musollino_forumpa.it#ext#@regioneemiliaromagna.onmicrosoft.com::f9d6b607-c261-48c5-b964-c5f9b00ec62c" providerId="AD" clId="Web-{05A61DCE-69F1-4191-BF90-30784B8C317E}" dt="2019-02-21T02:38:40.166" v="8" actId="1076"/>
        <pc:sldMkLst>
          <pc:docMk/>
          <pc:sldMk cId="96452305" sldId="365"/>
        </pc:sldMkLst>
        <pc:picChg chg="del">
          <ac:chgData name="Paola Musollino" userId="S::p.musollino_forumpa.it#ext#@regioneemiliaromagna.onmicrosoft.com::f9d6b607-c261-48c5-b964-c5f9b00ec62c" providerId="AD" clId="Web-{05A61DCE-69F1-4191-BF90-30784B8C317E}" dt="2019-02-21T02:38:09.478" v="0"/>
          <ac:picMkLst>
            <pc:docMk/>
            <pc:sldMk cId="96452305" sldId="365"/>
            <ac:picMk id="2" creationId="{C99CA8BF-644F-46A9-A13F-71928D0F682C}"/>
          </ac:picMkLst>
        </pc:picChg>
        <pc:picChg chg="add mod">
          <ac:chgData name="Paola Musollino" userId="S::p.musollino_forumpa.it#ext#@regioneemiliaromagna.onmicrosoft.com::f9d6b607-c261-48c5-b964-c5f9b00ec62c" providerId="AD" clId="Web-{05A61DCE-69F1-4191-BF90-30784B8C317E}" dt="2019-02-21T02:38:40.166" v="8" actId="1076"/>
          <ac:picMkLst>
            <pc:docMk/>
            <pc:sldMk cId="96452305" sldId="365"/>
            <ac:picMk id="3" creationId="{3F535AE8-254A-4855-9C49-05C002B8FFA9}"/>
          </ac:picMkLst>
        </pc:picChg>
      </pc:sldChg>
      <pc:sldChg chg="addSp delSp modSp delCm">
        <pc:chgData name="Paola Musollino" userId="S::p.musollino_forumpa.it#ext#@regioneemiliaromagna.onmicrosoft.com::f9d6b607-c261-48c5-b964-c5f9b00ec62c" providerId="AD" clId="Web-{05A61DCE-69F1-4191-BF90-30784B8C317E}" dt="2019-02-21T02:46:16.636" v="66" actId="1076"/>
        <pc:sldMkLst>
          <pc:docMk/>
          <pc:sldMk cId="2583155200" sldId="366"/>
        </pc:sldMkLst>
        <pc:spChg chg="mod">
          <ac:chgData name="Paola Musollino" userId="S::p.musollino_forumpa.it#ext#@regioneemiliaromagna.onmicrosoft.com::f9d6b607-c261-48c5-b964-c5f9b00ec62c" providerId="AD" clId="Web-{05A61DCE-69F1-4191-BF90-30784B8C317E}" dt="2019-02-21T02:46:09.683" v="65" actId="1076"/>
          <ac:spMkLst>
            <pc:docMk/>
            <pc:sldMk cId="2583155200" sldId="366"/>
            <ac:spMk id="2" creationId="{352E664D-EB57-4032-B668-64757DDD8122}"/>
          </ac:spMkLst>
        </pc:spChg>
        <pc:spChg chg="mod">
          <ac:chgData name="Paola Musollino" userId="S::p.musollino_forumpa.it#ext#@regioneemiliaromagna.onmicrosoft.com::f9d6b607-c261-48c5-b964-c5f9b00ec62c" providerId="AD" clId="Web-{05A61DCE-69F1-4191-BF90-30784B8C317E}" dt="2019-02-21T02:44:33.011" v="57" actId="14100"/>
          <ac:spMkLst>
            <pc:docMk/>
            <pc:sldMk cId="2583155200" sldId="366"/>
            <ac:spMk id="10" creationId="{BEF216CD-0CA3-4762-999C-6FA3106EDAB3}"/>
          </ac:spMkLst>
        </pc:spChg>
        <pc:picChg chg="add mod">
          <ac:chgData name="Paola Musollino" userId="S::p.musollino_forumpa.it#ext#@regioneemiliaromagna.onmicrosoft.com::f9d6b607-c261-48c5-b964-c5f9b00ec62c" providerId="AD" clId="Web-{05A61DCE-69F1-4191-BF90-30784B8C317E}" dt="2019-02-21T02:46:16.636" v="66" actId="1076"/>
          <ac:picMkLst>
            <pc:docMk/>
            <pc:sldMk cId="2583155200" sldId="366"/>
            <ac:picMk id="3" creationId="{3337A923-7BC7-426A-8B9E-D017078A8D0D}"/>
          </ac:picMkLst>
        </pc:picChg>
        <pc:picChg chg="add mod">
          <ac:chgData name="Paola Musollino" userId="S::p.musollino_forumpa.it#ext#@regioneemiliaromagna.onmicrosoft.com::f9d6b607-c261-48c5-b964-c5f9b00ec62c" providerId="AD" clId="Web-{05A61DCE-69F1-4191-BF90-30784B8C317E}" dt="2019-02-21T02:45:57.761" v="63" actId="1076"/>
          <ac:picMkLst>
            <pc:docMk/>
            <pc:sldMk cId="2583155200" sldId="366"/>
            <ac:picMk id="6" creationId="{96489298-DCF2-413B-AC77-81CBF5DDB7DD}"/>
          </ac:picMkLst>
        </pc:picChg>
        <pc:picChg chg="del">
          <ac:chgData name="Paola Musollino" userId="S::p.musollino_forumpa.it#ext#@regioneemiliaromagna.onmicrosoft.com::f9d6b607-c261-48c5-b964-c5f9b00ec62c" providerId="AD" clId="Web-{05A61DCE-69F1-4191-BF90-30784B8C317E}" dt="2019-02-21T02:44:01.042" v="52"/>
          <ac:picMkLst>
            <pc:docMk/>
            <pc:sldMk cId="2583155200" sldId="366"/>
            <ac:picMk id="7" creationId="{5515C588-91F5-482E-90FF-FE95AFCA1204}"/>
          </ac:picMkLst>
        </pc:picChg>
        <pc:picChg chg="del">
          <ac:chgData name="Paola Musollino" userId="S::p.musollino_forumpa.it#ext#@regioneemiliaromagna.onmicrosoft.com::f9d6b607-c261-48c5-b964-c5f9b00ec62c" providerId="AD" clId="Web-{05A61DCE-69F1-4191-BF90-30784B8C317E}" dt="2019-02-21T02:44:07.214" v="53"/>
          <ac:picMkLst>
            <pc:docMk/>
            <pc:sldMk cId="2583155200" sldId="366"/>
            <ac:picMk id="8" creationId="{B53AFFD3-5BD4-4CD2-A96E-87BB9C67AF18}"/>
          </ac:picMkLst>
        </pc:picChg>
      </pc:sldChg>
      <pc:sldChg chg="addSp delSp modSp">
        <pc:chgData name="Paola Musollino" userId="S::p.musollino_forumpa.it#ext#@regioneemiliaromagna.onmicrosoft.com::f9d6b607-c261-48c5-b964-c5f9b00ec62c" providerId="AD" clId="Web-{05A61DCE-69F1-4191-BF90-30784B8C317E}" dt="2019-02-21T02:49:53.012" v="108" actId="1076"/>
        <pc:sldMkLst>
          <pc:docMk/>
          <pc:sldMk cId="3539007166" sldId="367"/>
        </pc:sldMkLst>
        <pc:spChg chg="add mod">
          <ac:chgData name="Paola Musollino" userId="S::p.musollino_forumpa.it#ext#@regioneemiliaromagna.onmicrosoft.com::f9d6b607-c261-48c5-b964-c5f9b00ec62c" providerId="AD" clId="Web-{05A61DCE-69F1-4191-BF90-30784B8C317E}" dt="2019-02-21T02:48:44.700" v="92" actId="1076"/>
          <ac:spMkLst>
            <pc:docMk/>
            <pc:sldMk cId="3539007166" sldId="367"/>
            <ac:spMk id="5" creationId="{18D4D799-E10D-452B-B52E-602D4CF61DA5}"/>
          </ac:spMkLst>
        </pc:spChg>
        <pc:spChg chg="del mod">
          <ac:chgData name="Paola Musollino" userId="S::p.musollino_forumpa.it#ext#@regioneemiliaromagna.onmicrosoft.com::f9d6b607-c261-48c5-b964-c5f9b00ec62c" providerId="AD" clId="Web-{05A61DCE-69F1-4191-BF90-30784B8C317E}" dt="2019-02-21T02:42:36.714" v="47"/>
          <ac:spMkLst>
            <pc:docMk/>
            <pc:sldMk cId="3539007166" sldId="367"/>
            <ac:spMk id="9" creationId="{352E664D-EB57-4032-B668-64757DDD8122}"/>
          </ac:spMkLst>
        </pc:spChg>
        <pc:spChg chg="mod">
          <ac:chgData name="Paola Musollino" userId="S::p.musollino_forumpa.it#ext#@regioneemiliaromagna.onmicrosoft.com::f9d6b607-c261-48c5-b964-c5f9b00ec62c" providerId="AD" clId="Web-{05A61DCE-69F1-4191-BF90-30784B8C317E}" dt="2019-02-21T02:49:53.012" v="108" actId="1076"/>
          <ac:spMkLst>
            <pc:docMk/>
            <pc:sldMk cId="3539007166" sldId="367"/>
            <ac:spMk id="10" creationId="{BEF216CD-0CA3-4762-999C-6FA3106EDAB3}"/>
          </ac:spMkLst>
        </pc:spChg>
        <pc:picChg chg="add mod ord">
          <ac:chgData name="Paola Musollino" userId="S::p.musollino_forumpa.it#ext#@regioneemiliaromagna.onmicrosoft.com::f9d6b607-c261-48c5-b964-c5f9b00ec62c" providerId="AD" clId="Web-{05A61DCE-69F1-4191-BF90-30784B8C317E}" dt="2019-02-21T02:49:47.747" v="107" actId="1076"/>
          <ac:picMkLst>
            <pc:docMk/>
            <pc:sldMk cId="3539007166" sldId="367"/>
            <ac:picMk id="2" creationId="{609DFE5C-58CE-44E7-BBA1-24D49E58A9B8}"/>
          </ac:picMkLst>
        </pc:picChg>
      </pc:sldChg>
      <pc:sldChg chg="addSp delSp modSp add replId">
        <pc:chgData name="Paola Musollino" userId="S::p.musollino_forumpa.it#ext#@regioneemiliaromagna.onmicrosoft.com::f9d6b607-c261-48c5-b964-c5f9b00ec62c" providerId="AD" clId="Web-{05A61DCE-69F1-4191-BF90-30784B8C317E}" dt="2019-02-21T02:48:06.231" v="88" actId="1076"/>
        <pc:sldMkLst>
          <pc:docMk/>
          <pc:sldMk cId="2285148916" sldId="383"/>
        </pc:sldMkLst>
        <pc:spChg chg="mod">
          <ac:chgData name="Paola Musollino" userId="S::p.musollino_forumpa.it#ext#@regioneemiliaromagna.onmicrosoft.com::f9d6b607-c261-48c5-b964-c5f9b00ec62c" providerId="AD" clId="Web-{05A61DCE-69F1-4191-BF90-30784B8C317E}" dt="2019-02-21T02:48:06.231" v="88" actId="1076"/>
          <ac:spMkLst>
            <pc:docMk/>
            <pc:sldMk cId="2285148916" sldId="383"/>
            <ac:spMk id="5" creationId="{18D4D799-E10D-452B-B52E-602D4CF61DA5}"/>
          </ac:spMkLst>
        </pc:spChg>
        <pc:picChg chg="del">
          <ac:chgData name="Paola Musollino" userId="S::p.musollino_forumpa.it#ext#@regioneemiliaromagna.onmicrosoft.com::f9d6b607-c261-48c5-b964-c5f9b00ec62c" providerId="AD" clId="Web-{05A61DCE-69F1-4191-BF90-30784B8C317E}" dt="2019-02-21T02:47:09.558" v="68"/>
          <ac:picMkLst>
            <pc:docMk/>
            <pc:sldMk cId="2285148916" sldId="383"/>
            <ac:picMk id="2" creationId="{609DFE5C-58CE-44E7-BBA1-24D49E58A9B8}"/>
          </ac:picMkLst>
        </pc:picChg>
        <pc:picChg chg="add mod">
          <ac:chgData name="Paola Musollino" userId="S::p.musollino_forumpa.it#ext#@regioneemiliaromagna.onmicrosoft.com::f9d6b607-c261-48c5-b964-c5f9b00ec62c" providerId="AD" clId="Web-{05A61DCE-69F1-4191-BF90-30784B8C317E}" dt="2019-02-21T02:47:40.605" v="75" actId="14100"/>
          <ac:picMkLst>
            <pc:docMk/>
            <pc:sldMk cId="2285148916" sldId="383"/>
            <ac:picMk id="3" creationId="{F316E01C-9B4E-413D-9375-ABECBFD4E301}"/>
          </ac:picMkLst>
        </pc:picChg>
      </pc:sldChg>
    </pc:docChg>
  </pc:docChgLst>
  <pc:docChgLst>
    <pc:chgData name="Sparaco Stefania" userId="ccddb935-ca0a-4331-aed5-0e43f464624b" providerId="ADAL" clId="{0FDF2831-32CD-4B65-AD6D-DA245AE73478}"/>
    <pc:docChg chg="modSld">
      <pc:chgData name="Sparaco Stefania" userId="ccddb935-ca0a-4331-aed5-0e43f464624b" providerId="ADAL" clId="{0FDF2831-32CD-4B65-AD6D-DA245AE73478}" dt="2018-12-06T11:06:52.952" v="2"/>
      <pc:docMkLst>
        <pc:docMk/>
      </pc:docMkLst>
      <pc:sldChg chg="delSp modSp">
        <pc:chgData name="Sparaco Stefania" userId="ccddb935-ca0a-4331-aed5-0e43f464624b" providerId="ADAL" clId="{0FDF2831-32CD-4B65-AD6D-DA245AE73478}" dt="2018-12-06T11:06:52.952" v="2"/>
        <pc:sldMkLst>
          <pc:docMk/>
          <pc:sldMk cId="1747312781" sldId="265"/>
        </pc:sldMkLst>
        <pc:spChg chg="del mod">
          <ac:chgData name="Sparaco Stefania" userId="ccddb935-ca0a-4331-aed5-0e43f464624b" providerId="ADAL" clId="{0FDF2831-32CD-4B65-AD6D-DA245AE73478}" dt="2018-12-06T11:06:52.952" v="2"/>
          <ac:spMkLst>
            <pc:docMk/>
            <pc:sldMk cId="1747312781" sldId="265"/>
            <ac:spMk id="5" creationId="{62A50E1D-A028-4756-A241-26704862BADB}"/>
          </ac:spMkLst>
        </pc:spChg>
      </pc:sldChg>
    </pc:docChg>
  </pc:docChgLst>
  <pc:docChgLst>
    <pc:chgData name="Sparaco Stefania" userId="ccddb935-ca0a-4331-aed5-0e43f464624b" providerId="ADAL" clId="{51DBE423-5687-4749-B460-B3620CB23968}"/>
    <pc:docChg chg="custSel addSld delSld modSld">
      <pc:chgData name="Sparaco Stefania" userId="ccddb935-ca0a-4331-aed5-0e43f464624b" providerId="ADAL" clId="{51DBE423-5687-4749-B460-B3620CB23968}" dt="2019-02-21T09:41:52.782" v="1"/>
      <pc:docMkLst>
        <pc:docMk/>
      </pc:docMkLst>
      <pc:sldChg chg="add">
        <pc:chgData name="Sparaco Stefania" userId="ccddb935-ca0a-4331-aed5-0e43f464624b" providerId="ADAL" clId="{51DBE423-5687-4749-B460-B3620CB23968}" dt="2019-02-21T09:41:52.782" v="1"/>
        <pc:sldMkLst>
          <pc:docMk/>
          <pc:sldMk cId="815153192" sldId="357"/>
        </pc:sldMkLst>
      </pc:sldChg>
      <pc:sldChg chg="del">
        <pc:chgData name="Sparaco Stefania" userId="ccddb935-ca0a-4331-aed5-0e43f464624b" providerId="ADAL" clId="{51DBE423-5687-4749-B460-B3620CB23968}" dt="2019-02-21T09:41:41.460" v="0" actId="2696"/>
        <pc:sldMkLst>
          <pc:docMk/>
          <pc:sldMk cId="4079782788" sldId="357"/>
        </pc:sldMkLst>
      </pc:sldChg>
    </pc:docChg>
  </pc:docChgLst>
  <pc:docChgLst>
    <pc:chgData name="Andrea Lisanti" userId="392a7d31-ca04-4d58-b173-faac4c2967cc" providerId="ADAL" clId="{68C56716-190B-46A1-86AA-AABB0868A2F1}"/>
    <pc:docChg chg="custSel modSld">
      <pc:chgData name="Andrea Lisanti" userId="392a7d31-ca04-4d58-b173-faac4c2967cc" providerId="ADAL" clId="{68C56716-190B-46A1-86AA-AABB0868A2F1}" dt="2019-02-20T13:24:34.190" v="344" actId="1076"/>
      <pc:docMkLst>
        <pc:docMk/>
      </pc:docMkLst>
      <pc:sldChg chg="addSp delSp modSp">
        <pc:chgData name="Andrea Lisanti" userId="392a7d31-ca04-4d58-b173-faac4c2967cc" providerId="ADAL" clId="{68C56716-190B-46A1-86AA-AABB0868A2F1}" dt="2019-02-20T13:24:34.190" v="344" actId="1076"/>
        <pc:sldMkLst>
          <pc:docMk/>
          <pc:sldMk cId="3797561892" sldId="355"/>
        </pc:sldMkLst>
        <pc:graphicFrameChg chg="add del">
          <ac:chgData name="Andrea Lisanti" userId="392a7d31-ca04-4d58-b173-faac4c2967cc" providerId="ADAL" clId="{68C56716-190B-46A1-86AA-AABB0868A2F1}" dt="2019-02-20T13:20:23.035" v="1"/>
          <ac:graphicFrameMkLst>
            <pc:docMk/>
            <pc:sldMk cId="3797561892" sldId="355"/>
            <ac:graphicFrameMk id="3" creationId="{5E40268C-5051-4154-AEB1-00AED65F6DDA}"/>
          </ac:graphicFrameMkLst>
        </pc:graphicFrameChg>
        <pc:graphicFrameChg chg="add mod modGraphic">
          <ac:chgData name="Andrea Lisanti" userId="392a7d31-ca04-4d58-b173-faac4c2967cc" providerId="ADAL" clId="{68C56716-190B-46A1-86AA-AABB0868A2F1}" dt="2019-02-20T13:24:34.190" v="344" actId="1076"/>
          <ac:graphicFrameMkLst>
            <pc:docMk/>
            <pc:sldMk cId="3797561892" sldId="355"/>
            <ac:graphicFrameMk id="4" creationId="{500EB0A4-AEA5-48E4-8AA3-180CCE461849}"/>
          </ac:graphicFrameMkLst>
        </pc:graphicFrameChg>
        <pc:picChg chg="del">
          <ac:chgData name="Andrea Lisanti" userId="392a7d31-ca04-4d58-b173-faac4c2967cc" providerId="ADAL" clId="{68C56716-190B-46A1-86AA-AABB0868A2F1}" dt="2019-02-20T13:23:59.453" v="327" actId="478"/>
          <ac:picMkLst>
            <pc:docMk/>
            <pc:sldMk cId="3797561892" sldId="355"/>
            <ac:picMk id="7" creationId="{00000000-0000-0000-0000-000000000000}"/>
          </ac:picMkLst>
        </pc:picChg>
      </pc:sldChg>
    </pc:docChg>
  </pc:docChgLst>
  <pc:docChgLst>
    <pc:chgData name="Paola Musollino" userId="S::p.musollino_forumpa.it#ext#@regioneemiliaromagna.onmicrosoft.com::f9d6b607-c261-48c5-b964-c5f9b00ec62c" providerId="AD" clId="Web-{AB3680A0-0D0F-48D0-A6EB-51EF9860B051}"/>
    <pc:docChg chg="modSld">
      <pc:chgData name="Paola Musollino" userId="S::p.musollino_forumpa.it#ext#@regioneemiliaromagna.onmicrosoft.com::f9d6b607-c261-48c5-b964-c5f9b00ec62c" providerId="AD" clId="Web-{AB3680A0-0D0F-48D0-A6EB-51EF9860B051}" dt="2019-02-20T12:49:30.986" v="68" actId="14100"/>
      <pc:docMkLst>
        <pc:docMk/>
      </pc:docMkLst>
      <pc:sldChg chg="modSp">
        <pc:chgData name="Paola Musollino" userId="S::p.musollino_forumpa.it#ext#@regioneemiliaromagna.onmicrosoft.com::f9d6b607-c261-48c5-b964-c5f9b00ec62c" providerId="AD" clId="Web-{AB3680A0-0D0F-48D0-A6EB-51EF9860B051}" dt="2019-02-20T12:49:30.986" v="68" actId="14100"/>
        <pc:sldMkLst>
          <pc:docMk/>
          <pc:sldMk cId="2583155200" sldId="366"/>
        </pc:sldMkLst>
        <pc:spChg chg="mod">
          <ac:chgData name="Paola Musollino" userId="S::p.musollino_forumpa.it#ext#@regioneemiliaromagna.onmicrosoft.com::f9d6b607-c261-48c5-b964-c5f9b00ec62c" providerId="AD" clId="Web-{AB3680A0-0D0F-48D0-A6EB-51EF9860B051}" dt="2019-02-20T12:49:30.986" v="68" actId="14100"/>
          <ac:spMkLst>
            <pc:docMk/>
            <pc:sldMk cId="2583155200" sldId="366"/>
            <ac:spMk id="10" creationId="{BEF216CD-0CA3-4762-999C-6FA3106EDAB3}"/>
          </ac:spMkLst>
        </pc:spChg>
      </pc:sldChg>
      <pc:sldChg chg="modSp">
        <pc:chgData name="Paola Musollino" userId="S::p.musollino_forumpa.it#ext#@regioneemiliaromagna.onmicrosoft.com::f9d6b607-c261-48c5-b964-c5f9b00ec62c" providerId="AD" clId="Web-{AB3680A0-0D0F-48D0-A6EB-51EF9860B051}" dt="2019-02-20T12:45:12.892" v="34" actId="20577"/>
        <pc:sldMkLst>
          <pc:docMk/>
          <pc:sldMk cId="3135688445" sldId="370"/>
        </pc:sldMkLst>
        <pc:spChg chg="mod">
          <ac:chgData name="Paola Musollino" userId="S::p.musollino_forumpa.it#ext#@regioneemiliaromagna.onmicrosoft.com::f9d6b607-c261-48c5-b964-c5f9b00ec62c" providerId="AD" clId="Web-{AB3680A0-0D0F-48D0-A6EB-51EF9860B051}" dt="2019-02-20T12:45:12.892" v="34" actId="20577"/>
          <ac:spMkLst>
            <pc:docMk/>
            <pc:sldMk cId="3135688445" sldId="370"/>
            <ac:spMk id="7" creationId="{5CE8AF2C-7281-49FB-BD3F-970026542ECA}"/>
          </ac:spMkLst>
        </pc:spChg>
      </pc:sldChg>
    </pc:docChg>
  </pc:docChgLst>
  <pc:docChgLst>
    <pc:chgData name="Paola Musollino" userId="S::p.musollino_forumpa.it#ext#@regioneemiliaromagna.onmicrosoft.com::f9d6b607-c261-48c5-b964-c5f9b00ec62c" providerId="AD" clId="Web-{3F463212-742A-4F93-9B0A-DC986B4759CF}"/>
    <pc:docChg chg="modSld">
      <pc:chgData name="Paola Musollino" userId="S::p.musollino_forumpa.it#ext#@regioneemiliaromagna.onmicrosoft.com::f9d6b607-c261-48c5-b964-c5f9b00ec62c" providerId="AD" clId="Web-{3F463212-742A-4F93-9B0A-DC986B4759CF}" dt="2019-02-20T11:48:36.762" v="27" actId="1076"/>
      <pc:docMkLst>
        <pc:docMk/>
      </pc:docMkLst>
      <pc:sldChg chg="modSp">
        <pc:chgData name="Paola Musollino" userId="S::p.musollino_forumpa.it#ext#@regioneemiliaromagna.onmicrosoft.com::f9d6b607-c261-48c5-b964-c5f9b00ec62c" providerId="AD" clId="Web-{3F463212-742A-4F93-9B0A-DC986B4759CF}" dt="2019-02-20T11:48:36.762" v="27" actId="1076"/>
        <pc:sldMkLst>
          <pc:docMk/>
          <pc:sldMk cId="96452305" sldId="365"/>
        </pc:sldMkLst>
        <pc:spChg chg="mod">
          <ac:chgData name="Paola Musollino" userId="S::p.musollino_forumpa.it#ext#@regioneemiliaromagna.onmicrosoft.com::f9d6b607-c261-48c5-b964-c5f9b00ec62c" providerId="AD" clId="Web-{3F463212-742A-4F93-9B0A-DC986B4759CF}" dt="2019-02-20T11:47:51.542" v="23" actId="14100"/>
          <ac:spMkLst>
            <pc:docMk/>
            <pc:sldMk cId="96452305" sldId="365"/>
            <ac:spMk id="5" creationId="{396A0A07-2BC1-42D9-97FF-355C480C8752}"/>
          </ac:spMkLst>
        </pc:spChg>
        <pc:spChg chg="mod">
          <ac:chgData name="Paola Musollino" userId="S::p.musollino_forumpa.it#ext#@regioneemiliaromagna.onmicrosoft.com::f9d6b607-c261-48c5-b964-c5f9b00ec62c" providerId="AD" clId="Web-{3F463212-742A-4F93-9B0A-DC986B4759CF}" dt="2019-02-20T11:48:36.762" v="27" actId="1076"/>
          <ac:spMkLst>
            <pc:docMk/>
            <pc:sldMk cId="96452305" sldId="365"/>
            <ac:spMk id="6" creationId="{BEF216CD-0CA3-4762-999C-6FA3106EDAB3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delbufalo\Desktop\Michela\Smarth%20Working\Progetto%20Vela\Dati%20sperimentazion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delbufalo\Desktop\Michela\Smarth%20Working\Progetto%20Vela\Dati%20sperimentazion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delbufalo\Desktop\Michela\Smarth%20Working\Progetto%20Vela\Dati%20sperimentazion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sabina%20e%20gabriele\Dropbox\Lavori%20in%20corso\DPO%20LAvoro%20AGile\ELABORAZIONI%20QUESTIONARI%20REG%20LAZIO\db%20dipendenti%20%20regione%20lazio%20SECONDA%20PART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it-IT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solidFill>
          <a:schemeClr val="bg1">
            <a:lumMod val="85000"/>
          </a:schemeClr>
        </a:solidFill>
        <a:ln>
          <a:noFill/>
        </a:ln>
        <a:effectLst/>
        <a:sp3d/>
      </c:spPr>
    </c:sideWall>
    <c:backWall>
      <c:thickness val="0"/>
      <c:spPr>
        <a:solidFill>
          <a:schemeClr val="bg1">
            <a:lumMod val="85000"/>
          </a:schemeClr>
        </a:solidFill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Foglio1!$B$8</c:f>
              <c:strCache>
                <c:ptCount val="1"/>
                <c:pt idx="0">
                  <c:v>Dirigenti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Foglio1!$A$9:$A$12</c:f>
              <c:strCache>
                <c:ptCount val="4"/>
                <c:pt idx="0">
                  <c:v>Fino a 30 anni</c:v>
                </c:pt>
                <c:pt idx="1">
                  <c:v>Da 31 a 40 anni</c:v>
                </c:pt>
                <c:pt idx="2">
                  <c:v>Da 41 a 50 anni</c:v>
                </c:pt>
                <c:pt idx="3">
                  <c:v>oltre i 50 anni</c:v>
                </c:pt>
              </c:strCache>
            </c:strRef>
          </c:cat>
          <c:val>
            <c:numRef>
              <c:f>Foglio1!$B$9:$B$12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9D-4507-90A3-4C38A4FA8372}"/>
            </c:ext>
          </c:extLst>
        </c:ser>
        <c:ser>
          <c:idx val="1"/>
          <c:order val="1"/>
          <c:tx>
            <c:strRef>
              <c:f>Foglio1!$C$8</c:f>
              <c:strCache>
                <c:ptCount val="1"/>
                <c:pt idx="0">
                  <c:v>Dipendenti</c:v>
                </c:pt>
              </c:strCache>
            </c:strRef>
          </c:tx>
          <c:spPr>
            <a:solidFill>
              <a:srgbClr val="FF6699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Foglio1!$A$9:$A$12</c:f>
              <c:strCache>
                <c:ptCount val="4"/>
                <c:pt idx="0">
                  <c:v>Fino a 30 anni</c:v>
                </c:pt>
                <c:pt idx="1">
                  <c:v>Da 31 a 40 anni</c:v>
                </c:pt>
                <c:pt idx="2">
                  <c:v>Da 41 a 50 anni</c:v>
                </c:pt>
                <c:pt idx="3">
                  <c:v>oltre i 50 anni</c:v>
                </c:pt>
              </c:strCache>
            </c:strRef>
          </c:cat>
          <c:val>
            <c:numRef>
              <c:f>Foglio1!$C$9:$C$12</c:f>
              <c:numCache>
                <c:formatCode>General</c:formatCode>
                <c:ptCount val="4"/>
                <c:pt idx="1">
                  <c:v>2</c:v>
                </c:pt>
                <c:pt idx="2">
                  <c:v>9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9D-4507-90A3-4C38A4FA83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92521120"/>
        <c:axId val="392522104"/>
        <c:axId val="391738480"/>
      </c:bar3DChart>
      <c:catAx>
        <c:axId val="392521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522104"/>
        <c:crosses val="autoZero"/>
        <c:auto val="1"/>
        <c:lblAlgn val="ctr"/>
        <c:lblOffset val="100"/>
        <c:noMultiLvlLbl val="0"/>
      </c:catAx>
      <c:valAx>
        <c:axId val="392522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521120"/>
        <c:crosses val="autoZero"/>
        <c:crossBetween val="between"/>
      </c:valAx>
      <c:serAx>
        <c:axId val="39173848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522104"/>
        <c:crosses val="autoZero"/>
      </c:ser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6">
        <a:lumMod val="40000"/>
        <a:lumOff val="60000"/>
      </a:schemeClr>
    </a:solidFill>
    <a:ln>
      <a:solidFill>
        <a:schemeClr val="tx1"/>
      </a:solidFill>
    </a:ln>
    <a:effectLst>
      <a:innerShdw blurRad="63500" dist="50800" dir="18900000">
        <a:prstClr val="black">
          <a:alpha val="50000"/>
        </a:prstClr>
      </a:inn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it-IT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Sesso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solidFill>
          <a:schemeClr val="bg1">
            <a:lumMod val="75000"/>
          </a:schemeClr>
        </a:solidFill>
        <a:ln>
          <a:noFill/>
        </a:ln>
        <a:effectLst/>
        <a:sp3d/>
      </c:spPr>
    </c:sideWall>
    <c:backWall>
      <c:thickness val="0"/>
      <c:spPr>
        <a:solidFill>
          <a:schemeClr val="bg1">
            <a:lumMod val="75000"/>
          </a:schemeClr>
        </a:solidFill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6580927384076991E-2"/>
          <c:y val="0.20072490877475027"/>
          <c:w val="0.80538407699037617"/>
          <c:h val="0.64561987573882107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Foglio1!$A$4</c:f>
              <c:strCache>
                <c:ptCount val="1"/>
                <c:pt idx="0">
                  <c:v>Maschio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2.7777777777777779E-3"/>
                  <c:y val="-3.97654153607224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DED-4785-A44B-BC71E5A768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Foglio1!$B$3:$C$3</c:f>
              <c:strCache>
                <c:ptCount val="2"/>
                <c:pt idx="0">
                  <c:v>Dirigenti</c:v>
                </c:pt>
                <c:pt idx="1">
                  <c:v>Comparto</c:v>
                </c:pt>
              </c:strCache>
            </c:strRef>
          </c:cat>
          <c:val>
            <c:numRef>
              <c:f>Foglio1!$B$4:$C$4</c:f>
              <c:numCache>
                <c:formatCode>General</c:formatCode>
                <c:ptCount val="2"/>
                <c:pt idx="0">
                  <c:v>2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ED-4785-A44B-BC71E5A768FC}"/>
            </c:ext>
          </c:extLst>
        </c:ser>
        <c:ser>
          <c:idx val="1"/>
          <c:order val="1"/>
          <c:tx>
            <c:strRef>
              <c:f>Foglio1!$A$5</c:f>
              <c:strCache>
                <c:ptCount val="1"/>
                <c:pt idx="0">
                  <c:v>Femmina</c:v>
                </c:pt>
              </c:strCache>
            </c:strRef>
          </c:tx>
          <c:spPr>
            <a:solidFill>
              <a:srgbClr val="FF6699"/>
            </a:solidFill>
            <a:ln>
              <a:noFill/>
            </a:ln>
            <a:effectLst/>
            <a:sp3d/>
          </c:spPr>
          <c:invertIfNegative val="0"/>
          <c:dLbls>
            <c:dLbl>
              <c:idx val="1"/>
              <c:layout>
                <c:manualLayout>
                  <c:x val="-2.7777777777777779E-3"/>
                  <c:y val="-2.485338460045153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DED-4785-A44B-BC71E5A768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Foglio1!$B$3:$C$3</c:f>
              <c:strCache>
                <c:ptCount val="2"/>
                <c:pt idx="0">
                  <c:v>Dirigenti</c:v>
                </c:pt>
                <c:pt idx="1">
                  <c:v>Comparto</c:v>
                </c:pt>
              </c:strCache>
            </c:strRef>
          </c:cat>
          <c:val>
            <c:numRef>
              <c:f>Foglio1!$B$5:$C$5</c:f>
              <c:numCache>
                <c:formatCode>General</c:formatCode>
                <c:ptCount val="2"/>
                <c:pt idx="0">
                  <c:v>2</c:v>
                </c:pt>
                <c:pt idx="1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ED-4785-A44B-BC71E5A768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73277016"/>
        <c:axId val="373277344"/>
        <c:axId val="1162216"/>
      </c:bar3DChart>
      <c:catAx>
        <c:axId val="373277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3277344"/>
        <c:crosses val="autoZero"/>
        <c:auto val="1"/>
        <c:lblAlgn val="ctr"/>
        <c:lblOffset val="100"/>
        <c:noMultiLvlLbl val="0"/>
      </c:catAx>
      <c:valAx>
        <c:axId val="373277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3277016"/>
        <c:crosses val="autoZero"/>
        <c:crossBetween val="between"/>
      </c:valAx>
      <c:serAx>
        <c:axId val="11622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3277344"/>
        <c:crosses val="autoZero"/>
      </c:ser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6">
        <a:lumMod val="40000"/>
        <a:lumOff val="60000"/>
      </a:schemeClr>
    </a:solidFill>
    <a:ln>
      <a:solidFill>
        <a:schemeClr val="tx1"/>
      </a:solidFill>
    </a:ln>
    <a:effectLst>
      <a:innerShdw blurRad="63500" dist="50800" dir="18900000">
        <a:prstClr val="black">
          <a:alpha val="50000"/>
        </a:prstClr>
      </a:inn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cap="none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Partecipanti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tx1"/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B51-4298-8EC7-BF863F2D1094}"/>
              </c:ext>
            </c:extLst>
          </c:dPt>
          <c:dPt>
            <c:idx val="1"/>
            <c:bubble3D val="0"/>
            <c:spPr>
              <a:solidFill>
                <a:srgbClr val="FF66FF"/>
              </a:solidFill>
              <a:ln>
                <a:solidFill>
                  <a:schemeClr val="tx1"/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B51-4298-8EC7-BF863F2D1094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366B790-B754-4BF9-92DC-192285EFD4AD}" type="CATEGORYNAME">
                      <a:rPr lang="en-US" sz="1200"/>
                      <a:pPr>
                        <a:defRPr sz="1200"/>
                      </a:pPr>
                      <a:t>[CATEGORY NAME]</a:t>
                    </a:fld>
                    <a:r>
                      <a:rPr lang="en-US" sz="1200" baseline="0"/>
                      <a:t> </a:t>
                    </a:r>
                    <a:fld id="{1D1A2458-6585-4D97-BFC0-52A84DE8B00B}" type="VALUE">
                      <a:rPr lang="en-US" sz="1200" baseline="0"/>
                      <a:pPr>
                        <a:defRPr sz="1200"/>
                      </a:pPr>
                      <a:t>[VALUE]</a:t>
                    </a:fld>
                    <a:endParaRPr lang="en-US" sz="1200" baseline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B51-4298-8EC7-BF863F2D1094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1" i="0" u="none" strike="noStrike" kern="1200" spc="0" baseline="0">
                        <a:solidFill>
                          <a:srgbClr val="FF66FF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8C61D36-7E26-4484-B360-73DDE0A9E9E1}" type="CATEGORYNAME">
                      <a:rPr lang="en-US" sz="1200">
                        <a:solidFill>
                          <a:srgbClr val="FF66FF"/>
                        </a:solidFill>
                      </a:rPr>
                      <a:pPr>
                        <a:defRPr sz="1200">
                          <a:solidFill>
                            <a:srgbClr val="FF66FF"/>
                          </a:solidFill>
                        </a:defRPr>
                      </a:pPr>
                      <a:t>[CATEGORY NAME]</a:t>
                    </a:fld>
                    <a:r>
                      <a:rPr lang="en-US" sz="1200" baseline="0">
                        <a:solidFill>
                          <a:srgbClr val="FF66FF"/>
                        </a:solidFill>
                      </a:rPr>
                      <a:t> </a:t>
                    </a:r>
                    <a:fld id="{91D86CDC-30B8-4393-92BD-69AB5CD103F9}" type="VALUE">
                      <a:rPr lang="en-US" sz="1200" baseline="0">
                        <a:solidFill>
                          <a:srgbClr val="FF66FF"/>
                        </a:solidFill>
                      </a:rPr>
                      <a:pPr>
                        <a:defRPr sz="1200">
                          <a:solidFill>
                            <a:srgbClr val="FF66FF"/>
                          </a:solidFill>
                        </a:defRPr>
                      </a:pPr>
                      <a:t>[VALUE]</a:t>
                    </a:fld>
                    <a:endParaRPr lang="en-US" sz="1200" baseline="0">
                      <a:solidFill>
                        <a:srgbClr val="FF66FF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spc="0" baseline="0">
                      <a:solidFill>
                        <a:srgbClr val="FF66F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B51-4298-8EC7-BF863F2D10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Foglio1!$A$15:$A$16</c:f>
              <c:strCache>
                <c:ptCount val="2"/>
                <c:pt idx="0">
                  <c:v>Dirigenza</c:v>
                </c:pt>
                <c:pt idx="1">
                  <c:v>Comparto</c:v>
                </c:pt>
              </c:strCache>
            </c:strRef>
          </c:cat>
          <c:val>
            <c:numRef>
              <c:f>Foglio1!$B$15:$B$16</c:f>
              <c:numCache>
                <c:formatCode>General</c:formatCode>
                <c:ptCount val="2"/>
                <c:pt idx="0">
                  <c:v>4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51-4298-8EC7-BF863F2D1094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accent6">
            <a:lumMod val="40000"/>
            <a:lumOff val="60000"/>
            <a:tint val="66000"/>
            <a:satMod val="160000"/>
          </a:schemeClr>
        </a:gs>
        <a:gs pos="50000">
          <a:schemeClr val="accent6">
            <a:lumMod val="40000"/>
            <a:lumOff val="60000"/>
            <a:tint val="44500"/>
            <a:satMod val="160000"/>
          </a:schemeClr>
        </a:gs>
        <a:gs pos="100000">
          <a:schemeClr val="accent6">
            <a:lumMod val="40000"/>
            <a:lumOff val="60000"/>
            <a:tint val="23500"/>
            <a:satMod val="160000"/>
          </a:schemeClr>
        </a:gs>
      </a:gsLst>
      <a:lin ang="10800000" scaled="1"/>
      <a:tileRect/>
    </a:gradFill>
    <a:ln>
      <a:solidFill>
        <a:schemeClr val="tx1"/>
      </a:solidFill>
    </a:ln>
    <a:effectLst>
      <a:innerShdw blurRad="63500" dist="50800" dir="18900000">
        <a:prstClr val="black">
          <a:alpha val="50000"/>
        </a:prstClr>
      </a:inn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227262353075432E-2"/>
          <c:y val="0.29497479848276498"/>
          <c:w val="0.94448771349233518"/>
          <c:h val="0.5859369949690492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'altro clima'!$G$18:$G$21</c:f>
              <c:strCache>
                <c:ptCount val="4"/>
                <c:pt idx="0">
                  <c:v>Non è cambiato</c:v>
                </c:pt>
                <c:pt idx="1">
                  <c:v>E’ migliorato</c:v>
                </c:pt>
                <c:pt idx="2">
                  <c:v>E’ peggiorato</c:v>
                </c:pt>
                <c:pt idx="3">
                  <c:v>Altro </c:v>
                </c:pt>
              </c:strCache>
            </c:strRef>
          </c:cat>
          <c:val>
            <c:numRef>
              <c:f>'altro clima'!$H$18:$H$21</c:f>
              <c:numCache>
                <c:formatCode>0%</c:formatCode>
                <c:ptCount val="4"/>
                <c:pt idx="0">
                  <c:v>0.6923076923076924</c:v>
                </c:pt>
                <c:pt idx="1">
                  <c:v>0.15384615384615391</c:v>
                </c:pt>
                <c:pt idx="2">
                  <c:v>0</c:v>
                </c:pt>
                <c:pt idx="3">
                  <c:v>0.15384615384615391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31-41A9-B805-5C42B77ECD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393408"/>
        <c:axId val="69399296"/>
      </c:barChart>
      <c:catAx>
        <c:axId val="69393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2800"/>
            </a:pPr>
            <a:endParaRPr lang="en-US"/>
          </a:p>
        </c:txPr>
        <c:crossAx val="69399296"/>
        <c:crosses val="autoZero"/>
        <c:auto val="1"/>
        <c:lblAlgn val="ctr"/>
        <c:lblOffset val="100"/>
        <c:noMultiLvlLbl val="0"/>
      </c:catAx>
      <c:valAx>
        <c:axId val="6939929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 sz="2000"/>
            </a:pPr>
            <a:endParaRPr lang="en-US"/>
          </a:p>
        </c:txPr>
        <c:crossAx val="69393408"/>
        <c:crosses val="autoZero"/>
        <c:crossBetween val="between"/>
        <c:majorUnit val="0.2"/>
      </c:valAx>
      <c:spPr>
        <a:solidFill>
          <a:schemeClr val="accent6">
            <a:lumMod val="60000"/>
            <a:lumOff val="40000"/>
          </a:schemeClr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accent6"/>
    </a:solidFill>
    <a:ln w="9525" cap="flat" cmpd="sng" algn="ctr">
      <a:solidFill>
        <a:schemeClr val="tx1"/>
      </a:solidFill>
      <a:round/>
    </a:ln>
    <a:effectLst/>
  </c:spPr>
  <c:txPr>
    <a:bodyPr/>
    <a:lstStyle/>
    <a:p>
      <a:pPr algn="ctr">
        <a:defRPr sz="1200"/>
      </a:pPr>
      <a:endParaRPr lang="en-US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C2868A-148A-4C8F-9228-0B2F51F5101F}" type="doc">
      <dgm:prSet loTypeId="urn:microsoft.com/office/officeart/2005/8/layout/bProcess4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8BD810EF-7407-472E-9562-88A24DE60FB3}">
      <dgm:prSet phldrT="[Testo]" custT="1"/>
      <dgm:spPr>
        <a:solidFill>
          <a:schemeClr val="accent6"/>
        </a:solidFill>
      </dgm:spPr>
      <dgm:t>
        <a:bodyPr/>
        <a:lstStyle/>
        <a:p>
          <a:pPr algn="just"/>
          <a:r>
            <a:rPr lang="it-IT" sz="1600"/>
            <a:t>La Regione Lazio ha avviato un progetto pilota all’interno della Direzione Affari Istituzionali, Personale e Sistemi Informativi.</a:t>
          </a:r>
        </a:p>
        <a:p>
          <a:pPr algn="just"/>
          <a:r>
            <a:rPr lang="it-IT" sz="1600"/>
            <a:t>Periodo: ottobre - dicembre 2018.</a:t>
          </a:r>
        </a:p>
        <a:p>
          <a:pPr algn="just"/>
          <a:r>
            <a:rPr lang="it-IT" sz="1600"/>
            <a:t>Partecipanti: 24 dipendenti di cui n. 2 Direttori e n. 2 Dirigenti.</a:t>
          </a:r>
        </a:p>
        <a:p>
          <a:pPr algn="just"/>
          <a:r>
            <a:rPr lang="it-IT" sz="1600"/>
            <a:t>L’Amministrazione ha fornito pc portatili collegati alla intranet regionale ed ai relativi applicati mediante il collegamento VPN.</a:t>
          </a:r>
        </a:p>
      </dgm:t>
    </dgm:pt>
    <dgm:pt modelId="{4E1D646E-C6EB-45F4-AD5C-086DBD580D41}" type="sibTrans" cxnId="{088ABC9D-ACC3-4311-B8A2-688160BCA72B}">
      <dgm:prSet/>
      <dgm:spPr>
        <a:solidFill>
          <a:srgbClr val="FF6699"/>
        </a:solidFill>
      </dgm:spPr>
      <dgm:t>
        <a:bodyPr/>
        <a:lstStyle/>
        <a:p>
          <a:endParaRPr lang="it-IT">
            <a:solidFill>
              <a:srgbClr val="FF6699"/>
            </a:solidFill>
          </a:endParaRPr>
        </a:p>
      </dgm:t>
    </dgm:pt>
    <dgm:pt modelId="{B887A93B-D0F4-4E53-AEF0-6FDF4BAAC04C}" type="parTrans" cxnId="{088ABC9D-ACC3-4311-B8A2-688160BCA72B}">
      <dgm:prSet/>
      <dgm:spPr/>
      <dgm:t>
        <a:bodyPr/>
        <a:lstStyle/>
        <a:p>
          <a:endParaRPr lang="it-IT"/>
        </a:p>
      </dgm:t>
    </dgm:pt>
    <dgm:pt modelId="{AAFAFE51-FC75-4519-9E01-1D0AD5D72D24}">
      <dgm:prSet phldrT="[Testo]" custT="1"/>
      <dgm:spPr>
        <a:solidFill>
          <a:schemeClr val="accent6"/>
        </a:solidFill>
      </dgm:spPr>
      <dgm:t>
        <a:bodyPr/>
        <a:lstStyle/>
        <a:p>
          <a:pPr algn="just"/>
          <a:r>
            <a:rPr lang="it-IT" sz="1600"/>
            <a:t>Accordo individuale:</a:t>
          </a:r>
        </a:p>
        <a:p>
          <a:pPr algn="just"/>
          <a:r>
            <a:rPr lang="it-IT" sz="1600"/>
            <a:t>- È stato indicato un numero massimo di un giorno a settimana di SW</a:t>
          </a:r>
        </a:p>
        <a:p>
          <a:pPr algn="just"/>
          <a:r>
            <a:rPr lang="it-IT" sz="1600"/>
            <a:t>- Nel 100% dei casi il luogo di lavoro prevalente ha coinciso con il domicilio</a:t>
          </a:r>
        </a:p>
      </dgm:t>
    </dgm:pt>
    <dgm:pt modelId="{E53B59FB-6CFA-452C-B81A-50C9F1F77A05}" type="sibTrans" cxnId="{9C0E0B5C-520B-4502-8E12-76EA3F2CF500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it-IT"/>
        </a:p>
      </dgm:t>
    </dgm:pt>
    <dgm:pt modelId="{3B46E1F5-C1D1-46AB-8695-058048B5ABD3}" type="parTrans" cxnId="{9C0E0B5C-520B-4502-8E12-76EA3F2CF500}">
      <dgm:prSet/>
      <dgm:spPr/>
      <dgm:t>
        <a:bodyPr/>
        <a:lstStyle/>
        <a:p>
          <a:endParaRPr lang="it-IT"/>
        </a:p>
      </dgm:t>
    </dgm:pt>
    <dgm:pt modelId="{6AF873BA-16EF-4245-92FA-CF871534B9B9}">
      <dgm:prSet phldrT="[Testo]" custT="1"/>
      <dgm:spPr>
        <a:solidFill>
          <a:schemeClr val="accent6"/>
        </a:solidFill>
      </dgm:spPr>
      <dgm:t>
        <a:bodyPr/>
        <a:lstStyle/>
        <a:p>
          <a:pPr algn="just"/>
          <a:endParaRPr lang="it-IT" sz="1400"/>
        </a:p>
        <a:p>
          <a:pPr algn="just"/>
          <a:r>
            <a:rPr lang="it-IT" sz="1400"/>
            <a:t>Elementi essenziali della disciplina:</a:t>
          </a:r>
        </a:p>
        <a:p>
          <a:pPr algn="just"/>
          <a:r>
            <a:rPr lang="it-IT" sz="1400"/>
            <a:t>-  Rispetto nella giornata di SW dell’orario di lavoro previsto nel modulo prescelto</a:t>
          </a:r>
        </a:p>
        <a:p>
          <a:pPr algn="just"/>
          <a:r>
            <a:rPr lang="it-IT" sz="1400"/>
            <a:t>- Massimo 2 giorni a settimana</a:t>
          </a:r>
        </a:p>
        <a:p>
          <a:pPr algn="just"/>
          <a:r>
            <a:rPr lang="it-IT" sz="1400"/>
            <a:t>- Nessuna timbratura</a:t>
          </a:r>
        </a:p>
        <a:p>
          <a:pPr algn="just"/>
          <a:r>
            <a:rPr lang="it-IT" sz="1400"/>
            <a:t>- Fascia di attività standard: 7.30-19.30</a:t>
          </a:r>
        </a:p>
        <a:p>
          <a:pPr algn="just"/>
          <a:r>
            <a:rPr lang="it-IT" sz="1400"/>
            <a:t>- segnalazione attraverso Skype for business del proprio stato di connessione/disconnessione</a:t>
          </a:r>
        </a:p>
        <a:p>
          <a:pPr algn="just"/>
          <a:r>
            <a:rPr lang="it-IT" sz="1400"/>
            <a:t>- fascia di disconnessione standard: 19.30 – 7.30 oltre sabato, domenica e festivi</a:t>
          </a:r>
        </a:p>
        <a:p>
          <a:pPr algn="just"/>
          <a:r>
            <a:rPr lang="it-IT" sz="1400"/>
            <a:t>- Indicazione nell’accordo individuale del luogo di lavoro prevalente ma non esclusivo</a:t>
          </a:r>
          <a:endParaRPr lang="it-IT"/>
        </a:p>
      </dgm:t>
    </dgm:pt>
    <dgm:pt modelId="{8170389D-4CA0-4A6A-BA06-4A05150163AD}" type="parTrans" cxnId="{2113D234-A5BD-41B7-A98A-D3E8A6F0783F}">
      <dgm:prSet/>
      <dgm:spPr/>
      <dgm:t>
        <a:bodyPr/>
        <a:lstStyle/>
        <a:p>
          <a:endParaRPr lang="it-IT"/>
        </a:p>
      </dgm:t>
    </dgm:pt>
    <dgm:pt modelId="{FC7AEF88-C3F0-419C-AB40-2D524BE2FCED}" type="sibTrans" cxnId="{2113D234-A5BD-41B7-A98A-D3E8A6F0783F}">
      <dgm:prSet/>
      <dgm:spPr/>
      <dgm:t>
        <a:bodyPr/>
        <a:lstStyle/>
        <a:p>
          <a:endParaRPr lang="it-IT"/>
        </a:p>
      </dgm:t>
    </dgm:pt>
    <dgm:pt modelId="{CD6469EE-CC27-48EC-B26B-EBE996AC9D8D}" type="pres">
      <dgm:prSet presAssocID="{66C2868A-148A-4C8F-9228-0B2F51F5101F}" presName="Name0" presStyleCnt="0">
        <dgm:presLayoutVars>
          <dgm:dir/>
          <dgm:resizeHandles/>
        </dgm:presLayoutVars>
      </dgm:prSet>
      <dgm:spPr/>
    </dgm:pt>
    <dgm:pt modelId="{06C99E3F-420D-4CDC-9993-5700B0B7B6A1}" type="pres">
      <dgm:prSet presAssocID="{8BD810EF-7407-472E-9562-88A24DE60FB3}" presName="compNode" presStyleCnt="0"/>
      <dgm:spPr/>
    </dgm:pt>
    <dgm:pt modelId="{61D00FB4-5D55-4B22-B5EC-D43CC8C592A7}" type="pres">
      <dgm:prSet presAssocID="{8BD810EF-7407-472E-9562-88A24DE60FB3}" presName="dummyConnPt" presStyleCnt="0"/>
      <dgm:spPr/>
    </dgm:pt>
    <dgm:pt modelId="{EECE9DEF-D0FE-4A7B-8876-B759999BFD33}" type="pres">
      <dgm:prSet presAssocID="{8BD810EF-7407-472E-9562-88A24DE60FB3}" presName="node" presStyleLbl="node1" presStyleIdx="0" presStyleCnt="3" custScaleX="218060" custScaleY="103523" custLinFactNeighborX="589" custLinFactNeighborY="-32911">
        <dgm:presLayoutVars>
          <dgm:bulletEnabled val="1"/>
        </dgm:presLayoutVars>
      </dgm:prSet>
      <dgm:spPr/>
    </dgm:pt>
    <dgm:pt modelId="{CB8FD531-9F1C-4289-A942-61C276F9FDA6}" type="pres">
      <dgm:prSet presAssocID="{4E1D646E-C6EB-45F4-AD5C-086DBD580D41}" presName="sibTrans" presStyleLbl="bgSibTrans2D1" presStyleIdx="0" presStyleCnt="2" custAng="16175763" custLinFactX="85891" custLinFactY="-58935" custLinFactNeighborX="100000" custLinFactNeighborY="-100000"/>
      <dgm:spPr/>
    </dgm:pt>
    <dgm:pt modelId="{D82783BC-0F06-4F21-ABFE-39C77DEC81F7}" type="pres">
      <dgm:prSet presAssocID="{AAFAFE51-FC75-4519-9E01-1D0AD5D72D24}" presName="compNode" presStyleCnt="0"/>
      <dgm:spPr/>
    </dgm:pt>
    <dgm:pt modelId="{0593D995-3E62-4AE9-BD93-4A8DE41518BD}" type="pres">
      <dgm:prSet presAssocID="{AAFAFE51-FC75-4519-9E01-1D0AD5D72D24}" presName="dummyConnPt" presStyleCnt="0"/>
      <dgm:spPr/>
    </dgm:pt>
    <dgm:pt modelId="{078FB413-6CA2-4FED-99EE-71F0FD879FD8}" type="pres">
      <dgm:prSet presAssocID="{AAFAFE51-FC75-4519-9E01-1D0AD5D72D24}" presName="node" presStyleLbl="node1" presStyleIdx="1" presStyleCnt="3" custScaleX="219157" custScaleY="60065">
        <dgm:presLayoutVars>
          <dgm:bulletEnabled val="1"/>
        </dgm:presLayoutVars>
      </dgm:prSet>
      <dgm:spPr/>
    </dgm:pt>
    <dgm:pt modelId="{FC97CE49-A635-4253-81C0-F22CCD0014C4}" type="pres">
      <dgm:prSet presAssocID="{E53B59FB-6CFA-452C-B81A-50C9F1F77A05}" presName="sibTrans" presStyleLbl="bgSibTrans2D1" presStyleIdx="1" presStyleCnt="2"/>
      <dgm:spPr/>
    </dgm:pt>
    <dgm:pt modelId="{73F47CD9-48DB-4E4E-9B11-4796B45B9278}" type="pres">
      <dgm:prSet presAssocID="{6AF873BA-16EF-4245-92FA-CF871534B9B9}" presName="compNode" presStyleCnt="0"/>
      <dgm:spPr/>
    </dgm:pt>
    <dgm:pt modelId="{0EC1CDCD-8B68-4586-B3D0-E591D38658DA}" type="pres">
      <dgm:prSet presAssocID="{6AF873BA-16EF-4245-92FA-CF871534B9B9}" presName="dummyConnPt" presStyleCnt="0"/>
      <dgm:spPr/>
    </dgm:pt>
    <dgm:pt modelId="{2FF4774B-1C85-434F-BF46-4E15E53001DE}" type="pres">
      <dgm:prSet presAssocID="{6AF873BA-16EF-4245-92FA-CF871534B9B9}" presName="node" presStyleLbl="node1" presStyleIdx="2" presStyleCnt="3" custScaleY="238401" custLinFactNeighborX="295" custLinFactNeighborY="-22105">
        <dgm:presLayoutVars>
          <dgm:bulletEnabled val="1"/>
        </dgm:presLayoutVars>
      </dgm:prSet>
      <dgm:spPr/>
    </dgm:pt>
  </dgm:ptLst>
  <dgm:cxnLst>
    <dgm:cxn modelId="{53364612-9DEC-4A48-A3C9-6614F60922D6}" type="presOf" srcId="{AAFAFE51-FC75-4519-9E01-1D0AD5D72D24}" destId="{078FB413-6CA2-4FED-99EE-71F0FD879FD8}" srcOrd="0" destOrd="0" presId="urn:microsoft.com/office/officeart/2005/8/layout/bProcess4"/>
    <dgm:cxn modelId="{AD08861E-32BB-407F-91E0-A2D5234D38B5}" type="presOf" srcId="{66C2868A-148A-4C8F-9228-0B2F51F5101F}" destId="{CD6469EE-CC27-48EC-B26B-EBE996AC9D8D}" srcOrd="0" destOrd="0" presId="urn:microsoft.com/office/officeart/2005/8/layout/bProcess4"/>
    <dgm:cxn modelId="{2113D234-A5BD-41B7-A98A-D3E8A6F0783F}" srcId="{66C2868A-148A-4C8F-9228-0B2F51F5101F}" destId="{6AF873BA-16EF-4245-92FA-CF871534B9B9}" srcOrd="2" destOrd="0" parTransId="{8170389D-4CA0-4A6A-BA06-4A05150163AD}" sibTransId="{FC7AEF88-C3F0-419C-AB40-2D524BE2FCED}"/>
    <dgm:cxn modelId="{9C0E0B5C-520B-4502-8E12-76EA3F2CF500}" srcId="{66C2868A-148A-4C8F-9228-0B2F51F5101F}" destId="{AAFAFE51-FC75-4519-9E01-1D0AD5D72D24}" srcOrd="1" destOrd="0" parTransId="{3B46E1F5-C1D1-46AB-8695-058048B5ABD3}" sibTransId="{E53B59FB-6CFA-452C-B81A-50C9F1F77A05}"/>
    <dgm:cxn modelId="{0876C255-405B-4DAA-9456-468D78B2DF75}" type="presOf" srcId="{4E1D646E-C6EB-45F4-AD5C-086DBD580D41}" destId="{CB8FD531-9F1C-4289-A942-61C276F9FDA6}" srcOrd="0" destOrd="0" presId="urn:microsoft.com/office/officeart/2005/8/layout/bProcess4"/>
    <dgm:cxn modelId="{29407156-7409-4DDB-80B4-706D727DE02E}" type="presOf" srcId="{6AF873BA-16EF-4245-92FA-CF871534B9B9}" destId="{2FF4774B-1C85-434F-BF46-4E15E53001DE}" srcOrd="0" destOrd="0" presId="urn:microsoft.com/office/officeart/2005/8/layout/bProcess4"/>
    <dgm:cxn modelId="{088ABC9D-ACC3-4311-B8A2-688160BCA72B}" srcId="{66C2868A-148A-4C8F-9228-0B2F51F5101F}" destId="{8BD810EF-7407-472E-9562-88A24DE60FB3}" srcOrd="0" destOrd="0" parTransId="{B887A93B-D0F4-4E53-AEF0-6FDF4BAAC04C}" sibTransId="{4E1D646E-C6EB-45F4-AD5C-086DBD580D41}"/>
    <dgm:cxn modelId="{626E82F0-8DF0-45C9-8DF1-79BD556C8F47}" type="presOf" srcId="{E53B59FB-6CFA-452C-B81A-50C9F1F77A05}" destId="{FC97CE49-A635-4253-81C0-F22CCD0014C4}" srcOrd="0" destOrd="0" presId="urn:microsoft.com/office/officeart/2005/8/layout/bProcess4"/>
    <dgm:cxn modelId="{93F53DF8-8F2C-4B8C-9B5B-0BAC1A926857}" type="presOf" srcId="{8BD810EF-7407-472E-9562-88A24DE60FB3}" destId="{EECE9DEF-D0FE-4A7B-8876-B759999BFD33}" srcOrd="0" destOrd="0" presId="urn:microsoft.com/office/officeart/2005/8/layout/bProcess4"/>
    <dgm:cxn modelId="{52160F5E-6A49-4115-A956-8CB2A24B91B8}" type="presParOf" srcId="{CD6469EE-CC27-48EC-B26B-EBE996AC9D8D}" destId="{06C99E3F-420D-4CDC-9993-5700B0B7B6A1}" srcOrd="0" destOrd="0" presId="urn:microsoft.com/office/officeart/2005/8/layout/bProcess4"/>
    <dgm:cxn modelId="{1FC98EAA-141A-429C-89B6-7D9473CDE849}" type="presParOf" srcId="{06C99E3F-420D-4CDC-9993-5700B0B7B6A1}" destId="{61D00FB4-5D55-4B22-B5EC-D43CC8C592A7}" srcOrd="0" destOrd="0" presId="urn:microsoft.com/office/officeart/2005/8/layout/bProcess4"/>
    <dgm:cxn modelId="{CBAD59A6-3861-46F4-B031-B4891BFD91D8}" type="presParOf" srcId="{06C99E3F-420D-4CDC-9993-5700B0B7B6A1}" destId="{EECE9DEF-D0FE-4A7B-8876-B759999BFD33}" srcOrd="1" destOrd="0" presId="urn:microsoft.com/office/officeart/2005/8/layout/bProcess4"/>
    <dgm:cxn modelId="{36B7B6CD-F34D-40CF-8931-1167925A32BB}" type="presParOf" srcId="{CD6469EE-CC27-48EC-B26B-EBE996AC9D8D}" destId="{CB8FD531-9F1C-4289-A942-61C276F9FDA6}" srcOrd="1" destOrd="0" presId="urn:microsoft.com/office/officeart/2005/8/layout/bProcess4"/>
    <dgm:cxn modelId="{685D7522-4BDB-43FF-9E60-07A861C40A9D}" type="presParOf" srcId="{CD6469EE-CC27-48EC-B26B-EBE996AC9D8D}" destId="{D82783BC-0F06-4F21-ABFE-39C77DEC81F7}" srcOrd="2" destOrd="0" presId="urn:microsoft.com/office/officeart/2005/8/layout/bProcess4"/>
    <dgm:cxn modelId="{4793B1AE-AAEB-44BE-87D2-5D121E54F022}" type="presParOf" srcId="{D82783BC-0F06-4F21-ABFE-39C77DEC81F7}" destId="{0593D995-3E62-4AE9-BD93-4A8DE41518BD}" srcOrd="0" destOrd="0" presId="urn:microsoft.com/office/officeart/2005/8/layout/bProcess4"/>
    <dgm:cxn modelId="{32CD333C-F5E5-4A3F-9CA7-468698A64FBA}" type="presParOf" srcId="{D82783BC-0F06-4F21-ABFE-39C77DEC81F7}" destId="{078FB413-6CA2-4FED-99EE-71F0FD879FD8}" srcOrd="1" destOrd="0" presId="urn:microsoft.com/office/officeart/2005/8/layout/bProcess4"/>
    <dgm:cxn modelId="{C0585AC8-0521-421A-8948-780705481543}" type="presParOf" srcId="{CD6469EE-CC27-48EC-B26B-EBE996AC9D8D}" destId="{FC97CE49-A635-4253-81C0-F22CCD0014C4}" srcOrd="3" destOrd="0" presId="urn:microsoft.com/office/officeart/2005/8/layout/bProcess4"/>
    <dgm:cxn modelId="{684345E4-426E-484E-8EE1-6D8D6B0ABD5A}" type="presParOf" srcId="{CD6469EE-CC27-48EC-B26B-EBE996AC9D8D}" destId="{73F47CD9-48DB-4E4E-9B11-4796B45B9278}" srcOrd="4" destOrd="0" presId="urn:microsoft.com/office/officeart/2005/8/layout/bProcess4"/>
    <dgm:cxn modelId="{20BB4100-959D-4FE6-9A04-4A50E441014B}" type="presParOf" srcId="{73F47CD9-48DB-4E4E-9B11-4796B45B9278}" destId="{0EC1CDCD-8B68-4586-B3D0-E591D38658DA}" srcOrd="0" destOrd="0" presId="urn:microsoft.com/office/officeart/2005/8/layout/bProcess4"/>
    <dgm:cxn modelId="{AD0E0C22-DD76-4A14-B412-991C94601EC1}" type="presParOf" srcId="{73F47CD9-48DB-4E4E-9B11-4796B45B9278}" destId="{2FF4774B-1C85-434F-BF46-4E15E53001DE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5B66BF-CCF2-4D3D-AAB6-097F0B53359A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0F2A7115-7DF1-4B90-9655-25BC3C9731EB}">
      <dgm:prSet phldrT="[Testo]"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it-IT" sz="1600" b="1">
              <a:solidFill>
                <a:schemeClr val="tx1"/>
              </a:solidFill>
            </a:rPr>
            <a:t>Maggior concentrazione nell’attività lavorativa e maggiore produttività</a:t>
          </a:r>
          <a:endParaRPr lang="it-IT" sz="1600"/>
        </a:p>
      </dgm:t>
    </dgm:pt>
    <dgm:pt modelId="{7D998DC0-A7E2-4427-916C-978531EDA096}" type="parTrans" cxnId="{72F1749D-6441-4256-BDC4-5AE50CEBD19C}">
      <dgm:prSet/>
      <dgm:spPr/>
      <dgm:t>
        <a:bodyPr/>
        <a:lstStyle/>
        <a:p>
          <a:endParaRPr lang="it-IT"/>
        </a:p>
      </dgm:t>
    </dgm:pt>
    <dgm:pt modelId="{B16E8D9A-B2B9-4060-A823-B6BE60F4FBC9}" type="sibTrans" cxnId="{72F1749D-6441-4256-BDC4-5AE50CEBD19C}">
      <dgm:prSet/>
      <dgm:spPr/>
      <dgm:t>
        <a:bodyPr/>
        <a:lstStyle/>
        <a:p>
          <a:endParaRPr lang="it-IT"/>
        </a:p>
      </dgm:t>
    </dgm:pt>
    <dgm:pt modelId="{8F0DFE67-FE39-4282-8F30-B692471B8683}">
      <dgm:prSet phldrT="[Testo]"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it-IT" sz="1600" b="1">
              <a:solidFill>
                <a:schemeClr val="tx1"/>
              </a:solidFill>
            </a:rPr>
            <a:t>Risparmio in termini di percorrenza</a:t>
          </a:r>
          <a:endParaRPr lang="it-IT" sz="1600"/>
        </a:p>
      </dgm:t>
    </dgm:pt>
    <dgm:pt modelId="{A00BCC57-5943-4367-A1F3-9BE2652D8B32}" type="parTrans" cxnId="{70A8BEF3-8391-4C1B-8DEC-58411B3B4227}">
      <dgm:prSet/>
      <dgm:spPr/>
      <dgm:t>
        <a:bodyPr/>
        <a:lstStyle/>
        <a:p>
          <a:endParaRPr lang="it-IT"/>
        </a:p>
      </dgm:t>
    </dgm:pt>
    <dgm:pt modelId="{AC76D880-F14B-424E-BE4F-0CFEAA24947F}" type="sibTrans" cxnId="{70A8BEF3-8391-4C1B-8DEC-58411B3B4227}">
      <dgm:prSet/>
      <dgm:spPr/>
      <dgm:t>
        <a:bodyPr/>
        <a:lstStyle/>
        <a:p>
          <a:endParaRPr lang="it-IT"/>
        </a:p>
      </dgm:t>
    </dgm:pt>
    <dgm:pt modelId="{D839B84D-4FE5-4850-9AC2-8791F61D2E40}">
      <dgm:prSet phldrT="[Testo]"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it-IT" sz="1600" b="1"/>
            <a:t>Maggiore flessibilità nell’organizzazione e gestione degli impegni familiari</a:t>
          </a:r>
          <a:endParaRPr lang="it-IT" sz="1600"/>
        </a:p>
      </dgm:t>
    </dgm:pt>
    <dgm:pt modelId="{78312867-6D6F-4636-8E43-54E083A2A268}" type="parTrans" cxnId="{EF4301E2-6E1D-4594-9392-E14691FCBF27}">
      <dgm:prSet/>
      <dgm:spPr/>
      <dgm:t>
        <a:bodyPr/>
        <a:lstStyle/>
        <a:p>
          <a:endParaRPr lang="it-IT"/>
        </a:p>
      </dgm:t>
    </dgm:pt>
    <dgm:pt modelId="{93430451-6FCD-41E1-A285-C0846FCF1C32}" type="sibTrans" cxnId="{EF4301E2-6E1D-4594-9392-E14691FCBF27}">
      <dgm:prSet/>
      <dgm:spPr/>
      <dgm:t>
        <a:bodyPr/>
        <a:lstStyle/>
        <a:p>
          <a:endParaRPr lang="it-IT"/>
        </a:p>
      </dgm:t>
    </dgm:pt>
    <dgm:pt modelId="{23CC25E6-261B-436F-859C-07E4C6ACCA60}">
      <dgm:prSet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it-IT" sz="1600" b="1"/>
            <a:t>Maggiore flessibilità nell’organizzazione e gestione dell’attività lavorativa</a:t>
          </a:r>
          <a:endParaRPr lang="it-IT" sz="1600" b="1">
            <a:solidFill>
              <a:schemeClr val="tx1"/>
            </a:solidFill>
          </a:endParaRPr>
        </a:p>
      </dgm:t>
    </dgm:pt>
    <dgm:pt modelId="{C97EAF35-49A9-48FD-9B11-F216D35A15C6}" type="parTrans" cxnId="{2D293584-13EE-4503-861B-4CB8AA6DD6A7}">
      <dgm:prSet/>
      <dgm:spPr/>
      <dgm:t>
        <a:bodyPr/>
        <a:lstStyle/>
        <a:p>
          <a:endParaRPr lang="it-IT"/>
        </a:p>
      </dgm:t>
    </dgm:pt>
    <dgm:pt modelId="{A5EAE389-9F98-468D-87CC-54B25C5B6324}" type="sibTrans" cxnId="{2D293584-13EE-4503-861B-4CB8AA6DD6A7}">
      <dgm:prSet/>
      <dgm:spPr/>
      <dgm:t>
        <a:bodyPr/>
        <a:lstStyle/>
        <a:p>
          <a:endParaRPr lang="it-IT"/>
        </a:p>
      </dgm:t>
    </dgm:pt>
    <dgm:pt modelId="{151D6FF8-25D9-44F9-9EAD-55CF9E455A4D}">
      <dgm:prSet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it-IT" sz="1600" b="1"/>
            <a:t>Maggiore soddisfazione personale in ragione dell’autonomia nello svolgimento dell’attività</a:t>
          </a:r>
          <a:endParaRPr lang="it-IT" sz="1600" b="1">
            <a:solidFill>
              <a:schemeClr val="tx1"/>
            </a:solidFill>
          </a:endParaRPr>
        </a:p>
      </dgm:t>
    </dgm:pt>
    <dgm:pt modelId="{DD4D19C8-D65B-4C62-A03D-3B0E12B85F7D}" type="parTrans" cxnId="{701B1F0D-50DD-40E1-8AB5-9BFF3BB21841}">
      <dgm:prSet/>
      <dgm:spPr/>
      <dgm:t>
        <a:bodyPr/>
        <a:lstStyle/>
        <a:p>
          <a:endParaRPr lang="it-IT"/>
        </a:p>
      </dgm:t>
    </dgm:pt>
    <dgm:pt modelId="{CD39B7BC-6C86-4DE9-8AA1-33B47C079923}" type="sibTrans" cxnId="{701B1F0D-50DD-40E1-8AB5-9BFF3BB21841}">
      <dgm:prSet/>
      <dgm:spPr/>
      <dgm:t>
        <a:bodyPr/>
        <a:lstStyle/>
        <a:p>
          <a:endParaRPr lang="it-IT"/>
        </a:p>
      </dgm:t>
    </dgm:pt>
    <dgm:pt modelId="{6FE1BBF7-1EF2-4F87-B39B-4BB2512DFFD1}">
      <dgm:prSet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it-IT" sz="1600" b="1"/>
            <a:t>Maggiore orientamento al risultato nello svolgimento dell’attività</a:t>
          </a:r>
        </a:p>
      </dgm:t>
    </dgm:pt>
    <dgm:pt modelId="{A471D9DA-2129-4E2D-B829-15BD0FCC52DA}" type="parTrans" cxnId="{8FEE4A97-36FD-4813-8D1F-08914747B250}">
      <dgm:prSet/>
      <dgm:spPr/>
      <dgm:t>
        <a:bodyPr/>
        <a:lstStyle/>
        <a:p>
          <a:endParaRPr lang="it-IT"/>
        </a:p>
      </dgm:t>
    </dgm:pt>
    <dgm:pt modelId="{170EA910-4AEE-4336-A3E6-8ED2B68A5DEF}" type="sibTrans" cxnId="{8FEE4A97-36FD-4813-8D1F-08914747B250}">
      <dgm:prSet/>
      <dgm:spPr/>
      <dgm:t>
        <a:bodyPr/>
        <a:lstStyle/>
        <a:p>
          <a:endParaRPr lang="it-IT"/>
        </a:p>
      </dgm:t>
    </dgm:pt>
    <dgm:pt modelId="{92DD2EFE-4135-43D9-B440-AFAB5328EF90}">
      <dgm:prSet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it-IT" sz="1600" b="1"/>
            <a:t>Maggiore tempo disponibile per la famiglia</a:t>
          </a:r>
        </a:p>
      </dgm:t>
    </dgm:pt>
    <dgm:pt modelId="{3DB9C16B-C4D0-4664-A8AB-5E30F7A683D5}" type="parTrans" cxnId="{635F1193-E7E6-40A8-A7ED-4971998335F2}">
      <dgm:prSet/>
      <dgm:spPr/>
      <dgm:t>
        <a:bodyPr/>
        <a:lstStyle/>
        <a:p>
          <a:endParaRPr lang="it-IT"/>
        </a:p>
      </dgm:t>
    </dgm:pt>
    <dgm:pt modelId="{D9B32F72-F12B-4508-A76F-9276539E454B}" type="sibTrans" cxnId="{635F1193-E7E6-40A8-A7ED-4971998335F2}">
      <dgm:prSet/>
      <dgm:spPr/>
      <dgm:t>
        <a:bodyPr/>
        <a:lstStyle/>
        <a:p>
          <a:endParaRPr lang="it-IT"/>
        </a:p>
      </dgm:t>
    </dgm:pt>
    <dgm:pt modelId="{06118189-D18B-44E9-A287-0AF4601EB298}">
      <dgm:prSet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it-IT" sz="1600" b="1"/>
            <a:t>Migliore clima familiare</a:t>
          </a:r>
        </a:p>
      </dgm:t>
    </dgm:pt>
    <dgm:pt modelId="{27186E82-D7BF-4A26-8587-AF6456332635}" type="parTrans" cxnId="{337C539A-9BC6-41FA-96C6-D4D8246682A4}">
      <dgm:prSet/>
      <dgm:spPr/>
      <dgm:t>
        <a:bodyPr/>
        <a:lstStyle/>
        <a:p>
          <a:endParaRPr lang="it-IT"/>
        </a:p>
      </dgm:t>
    </dgm:pt>
    <dgm:pt modelId="{2EDBC8A0-FB4C-4876-990D-6903815FE227}" type="sibTrans" cxnId="{337C539A-9BC6-41FA-96C6-D4D8246682A4}">
      <dgm:prSet/>
      <dgm:spPr/>
      <dgm:t>
        <a:bodyPr/>
        <a:lstStyle/>
        <a:p>
          <a:endParaRPr lang="it-IT"/>
        </a:p>
      </dgm:t>
    </dgm:pt>
    <dgm:pt modelId="{2014BCDE-32EB-4206-BA5D-A8AF9AD915EC}">
      <dgm:prSet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it-IT" sz="1600" b="1"/>
            <a:t>Maggiore soddisfazione personale in ragione della fiducia riposta</a:t>
          </a:r>
        </a:p>
      </dgm:t>
    </dgm:pt>
    <dgm:pt modelId="{9E38CAD0-48CC-4874-A5BE-25822763A042}" type="parTrans" cxnId="{3F5309F5-5E01-464D-9391-0BEBD307B1E5}">
      <dgm:prSet/>
      <dgm:spPr/>
      <dgm:t>
        <a:bodyPr/>
        <a:lstStyle/>
        <a:p>
          <a:endParaRPr lang="it-IT"/>
        </a:p>
      </dgm:t>
    </dgm:pt>
    <dgm:pt modelId="{F070E9B8-3F34-4763-BD32-9B4BFBC19A2C}" type="sibTrans" cxnId="{3F5309F5-5E01-464D-9391-0BEBD307B1E5}">
      <dgm:prSet/>
      <dgm:spPr/>
      <dgm:t>
        <a:bodyPr/>
        <a:lstStyle/>
        <a:p>
          <a:endParaRPr lang="it-IT"/>
        </a:p>
      </dgm:t>
    </dgm:pt>
    <dgm:pt modelId="{D8E65CC8-2B26-4B85-95DD-540D922C2D41}">
      <dgm:prSet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it-IT" sz="1600" b="1"/>
            <a:t>Risparmio economico nei trasporti</a:t>
          </a:r>
        </a:p>
      </dgm:t>
    </dgm:pt>
    <dgm:pt modelId="{E1A52867-A9D0-4A3E-8554-4FB1291F9F53}" type="parTrans" cxnId="{6D68D3B0-CBF1-4DBD-9C44-44E9451A75BD}">
      <dgm:prSet/>
      <dgm:spPr/>
      <dgm:t>
        <a:bodyPr/>
        <a:lstStyle/>
        <a:p>
          <a:endParaRPr lang="it-IT"/>
        </a:p>
      </dgm:t>
    </dgm:pt>
    <dgm:pt modelId="{07A3B754-F291-4779-8FEF-360ED9C30984}" type="sibTrans" cxnId="{6D68D3B0-CBF1-4DBD-9C44-44E9451A75BD}">
      <dgm:prSet/>
      <dgm:spPr/>
      <dgm:t>
        <a:bodyPr/>
        <a:lstStyle/>
        <a:p>
          <a:endParaRPr lang="it-IT"/>
        </a:p>
      </dgm:t>
    </dgm:pt>
    <dgm:pt modelId="{82823319-5052-43EC-9E04-2AE30ECFD9F8}" type="pres">
      <dgm:prSet presAssocID="{EB5B66BF-CCF2-4D3D-AAB6-097F0B53359A}" presName="compositeShape" presStyleCnt="0">
        <dgm:presLayoutVars>
          <dgm:dir/>
          <dgm:resizeHandles/>
        </dgm:presLayoutVars>
      </dgm:prSet>
      <dgm:spPr/>
    </dgm:pt>
    <dgm:pt modelId="{1933BE35-5239-403D-B278-6F19D945EBC9}" type="pres">
      <dgm:prSet presAssocID="{EB5B66BF-CCF2-4D3D-AAB6-097F0B53359A}" presName="pyramid" presStyleLbl="node1" presStyleIdx="0" presStyleCnt="1" custLinFactNeighborX="-521" custLinFactNeighborY="1949"/>
      <dgm:spPr/>
    </dgm:pt>
    <dgm:pt modelId="{D13823E4-D8BD-48A7-8FFE-013C3604C9BF}" type="pres">
      <dgm:prSet presAssocID="{EB5B66BF-CCF2-4D3D-AAB6-097F0B53359A}" presName="theList" presStyleCnt="0"/>
      <dgm:spPr/>
    </dgm:pt>
    <dgm:pt modelId="{F9DBFD98-504D-405C-B78E-DFEBC48FAA39}" type="pres">
      <dgm:prSet presAssocID="{0F2A7115-7DF1-4B90-9655-25BC3C9731EB}" presName="aNode" presStyleLbl="fgAcc1" presStyleIdx="0" presStyleCnt="10" custScaleX="160973" custScaleY="142752" custLinFactY="-23044" custLinFactNeighborX="-401" custLinFactNeighborY="-100000">
        <dgm:presLayoutVars>
          <dgm:bulletEnabled val="1"/>
        </dgm:presLayoutVars>
      </dgm:prSet>
      <dgm:spPr/>
    </dgm:pt>
    <dgm:pt modelId="{8CAF457D-263C-412E-807C-1174CADB7C49}" type="pres">
      <dgm:prSet presAssocID="{0F2A7115-7DF1-4B90-9655-25BC3C9731EB}" presName="aSpace" presStyleCnt="0"/>
      <dgm:spPr/>
    </dgm:pt>
    <dgm:pt modelId="{BB4ADAD1-C902-4977-AE04-EF44095693CF}" type="pres">
      <dgm:prSet presAssocID="{8F0DFE67-FE39-4282-8F30-B692471B8683}" presName="aNode" presStyleLbl="fgAcc1" presStyleIdx="1" presStyleCnt="10" custScaleX="161735" custLinFactY="-12031" custLinFactNeighborY="-100000">
        <dgm:presLayoutVars>
          <dgm:bulletEnabled val="1"/>
        </dgm:presLayoutVars>
      </dgm:prSet>
      <dgm:spPr/>
    </dgm:pt>
    <dgm:pt modelId="{EB44DA27-7D65-421D-9B75-8E59BF302A9C}" type="pres">
      <dgm:prSet presAssocID="{8F0DFE67-FE39-4282-8F30-B692471B8683}" presName="aSpace" presStyleCnt="0"/>
      <dgm:spPr/>
    </dgm:pt>
    <dgm:pt modelId="{AFCCD6AD-63BB-4FD9-B990-F6918C652799}" type="pres">
      <dgm:prSet presAssocID="{151D6FF8-25D9-44F9-9EAD-55CF9E455A4D}" presName="aNode" presStyleLbl="fgAcc1" presStyleIdx="2" presStyleCnt="10" custScaleX="162116" custScaleY="180893">
        <dgm:presLayoutVars>
          <dgm:bulletEnabled val="1"/>
        </dgm:presLayoutVars>
      </dgm:prSet>
      <dgm:spPr/>
    </dgm:pt>
    <dgm:pt modelId="{2F15148A-AFDF-4275-996C-1CD6D484AD47}" type="pres">
      <dgm:prSet presAssocID="{151D6FF8-25D9-44F9-9EAD-55CF9E455A4D}" presName="aSpace" presStyleCnt="0"/>
      <dgm:spPr/>
    </dgm:pt>
    <dgm:pt modelId="{4E28DF0B-1C2E-4464-8E3B-9CE5FF04463C}" type="pres">
      <dgm:prSet presAssocID="{23CC25E6-261B-436F-859C-07E4C6ACCA60}" presName="aNode" presStyleLbl="fgAcc1" presStyleIdx="3" presStyleCnt="10" custScaleX="161504" custScaleY="173970" custLinFactY="17488" custLinFactNeighborY="100000">
        <dgm:presLayoutVars>
          <dgm:bulletEnabled val="1"/>
        </dgm:presLayoutVars>
      </dgm:prSet>
      <dgm:spPr/>
    </dgm:pt>
    <dgm:pt modelId="{5B9F6C3F-9097-41D0-9A04-45E52DF55054}" type="pres">
      <dgm:prSet presAssocID="{23CC25E6-261B-436F-859C-07E4C6ACCA60}" presName="aSpace" presStyleCnt="0"/>
      <dgm:spPr/>
    </dgm:pt>
    <dgm:pt modelId="{9426047B-8D8C-40E8-9DEA-A2041E30E23A}" type="pres">
      <dgm:prSet presAssocID="{D839B84D-4FE5-4850-9AC2-8791F61D2E40}" presName="aNode" presStyleLbl="fgAcc1" presStyleIdx="4" presStyleCnt="10" custScaleX="161504" custScaleY="159342" custLinFactY="48370" custLinFactNeighborX="-802" custLinFactNeighborY="100000">
        <dgm:presLayoutVars>
          <dgm:bulletEnabled val="1"/>
        </dgm:presLayoutVars>
      </dgm:prSet>
      <dgm:spPr/>
    </dgm:pt>
    <dgm:pt modelId="{4A3BF5F7-B413-46AC-99A8-386971AD1E34}" type="pres">
      <dgm:prSet presAssocID="{D839B84D-4FE5-4850-9AC2-8791F61D2E40}" presName="aSpace" presStyleCnt="0"/>
      <dgm:spPr/>
    </dgm:pt>
    <dgm:pt modelId="{42E08C66-0AA6-46F4-B4D1-B9145F3B2E2E}" type="pres">
      <dgm:prSet presAssocID="{92DD2EFE-4135-43D9-B440-AFAB5328EF90}" presName="aNode" presStyleLbl="fgAcc1" presStyleIdx="5" presStyleCnt="10" custScaleX="162306" custLinFactY="43362" custLinFactNeighborX="-401" custLinFactNeighborY="100000">
        <dgm:presLayoutVars>
          <dgm:bulletEnabled val="1"/>
        </dgm:presLayoutVars>
      </dgm:prSet>
      <dgm:spPr/>
    </dgm:pt>
    <dgm:pt modelId="{DD987C47-9442-4AB8-841C-1287F9DD43D3}" type="pres">
      <dgm:prSet presAssocID="{92DD2EFE-4135-43D9-B440-AFAB5328EF90}" presName="aSpace" presStyleCnt="0"/>
      <dgm:spPr/>
    </dgm:pt>
    <dgm:pt modelId="{938C7D39-C885-4761-B68C-D1DB63C59E1F}" type="pres">
      <dgm:prSet presAssocID="{6FE1BBF7-1EF2-4F87-B39B-4BB2512DFFD1}" presName="aNode" presStyleLbl="fgAcc1" presStyleIdx="6" presStyleCnt="10" custScaleX="163204" custScaleY="128300" custLinFactY="54748" custLinFactNeighborX="401" custLinFactNeighborY="100000">
        <dgm:presLayoutVars>
          <dgm:bulletEnabled val="1"/>
        </dgm:presLayoutVars>
      </dgm:prSet>
      <dgm:spPr/>
    </dgm:pt>
    <dgm:pt modelId="{FF155D63-6684-40ED-B516-440E6EDA219F}" type="pres">
      <dgm:prSet presAssocID="{6FE1BBF7-1EF2-4F87-B39B-4BB2512DFFD1}" presName="aSpace" presStyleCnt="0"/>
      <dgm:spPr/>
    </dgm:pt>
    <dgm:pt modelId="{695A6356-0241-48A5-BF42-7D27C8487494}" type="pres">
      <dgm:prSet presAssocID="{06118189-D18B-44E9-A287-0AF4601EB298}" presName="aNode" presStyleLbl="fgAcc1" presStyleIdx="7" presStyleCnt="10" custScaleX="162850" custLinFactY="62413" custLinFactNeighborX="-401" custLinFactNeighborY="100000">
        <dgm:presLayoutVars>
          <dgm:bulletEnabled val="1"/>
        </dgm:presLayoutVars>
      </dgm:prSet>
      <dgm:spPr/>
    </dgm:pt>
    <dgm:pt modelId="{6A0C45A2-6073-401D-B746-B415B3CBCF2D}" type="pres">
      <dgm:prSet presAssocID="{06118189-D18B-44E9-A287-0AF4601EB298}" presName="aSpace" presStyleCnt="0"/>
      <dgm:spPr/>
    </dgm:pt>
    <dgm:pt modelId="{8ED80F50-3B43-4CF8-B8D2-C06507D5AE9C}" type="pres">
      <dgm:prSet presAssocID="{2014BCDE-32EB-4206-BA5D-A8AF9AD915EC}" presName="aNode" presStyleLbl="fgAcc1" presStyleIdx="8" presStyleCnt="10" custScaleX="162048" custScaleY="158086" custLinFactY="83692" custLinFactNeighborX="-802" custLinFactNeighborY="100000">
        <dgm:presLayoutVars>
          <dgm:bulletEnabled val="1"/>
        </dgm:presLayoutVars>
      </dgm:prSet>
      <dgm:spPr/>
    </dgm:pt>
    <dgm:pt modelId="{54CD1B1C-E9AC-4F8A-9886-F22E49261F93}" type="pres">
      <dgm:prSet presAssocID="{2014BCDE-32EB-4206-BA5D-A8AF9AD915EC}" presName="aSpace" presStyleCnt="0"/>
      <dgm:spPr/>
    </dgm:pt>
    <dgm:pt modelId="{CE1DA5FB-0E84-477E-8846-FA0954AD21F8}" type="pres">
      <dgm:prSet presAssocID="{D8E65CC8-2B26-4B85-95DD-540D922C2D41}" presName="aNode" presStyleLbl="fgAcc1" presStyleIdx="9" presStyleCnt="10" custScaleX="162850" custLinFactY="100000" custLinFactNeighborX="-401" custLinFactNeighborY="116223">
        <dgm:presLayoutVars>
          <dgm:bulletEnabled val="1"/>
        </dgm:presLayoutVars>
      </dgm:prSet>
      <dgm:spPr/>
    </dgm:pt>
    <dgm:pt modelId="{16170A44-2F63-4EB0-BD1A-43042FB535B0}" type="pres">
      <dgm:prSet presAssocID="{D8E65CC8-2B26-4B85-95DD-540D922C2D41}" presName="aSpace" presStyleCnt="0"/>
      <dgm:spPr/>
    </dgm:pt>
  </dgm:ptLst>
  <dgm:cxnLst>
    <dgm:cxn modelId="{701B1F0D-50DD-40E1-8AB5-9BFF3BB21841}" srcId="{EB5B66BF-CCF2-4D3D-AAB6-097F0B53359A}" destId="{151D6FF8-25D9-44F9-9EAD-55CF9E455A4D}" srcOrd="2" destOrd="0" parTransId="{DD4D19C8-D65B-4C62-A03D-3B0E12B85F7D}" sibTransId="{CD39B7BC-6C86-4DE9-8AA1-33B47C079923}"/>
    <dgm:cxn modelId="{4812BD0E-3B65-4415-953B-B92853C72371}" type="presOf" srcId="{06118189-D18B-44E9-A287-0AF4601EB298}" destId="{695A6356-0241-48A5-BF42-7D27C8487494}" srcOrd="0" destOrd="0" presId="urn:microsoft.com/office/officeart/2005/8/layout/pyramid2"/>
    <dgm:cxn modelId="{44FFD814-BA47-4E53-ABE4-E2AE3B018062}" type="presOf" srcId="{92DD2EFE-4135-43D9-B440-AFAB5328EF90}" destId="{42E08C66-0AA6-46F4-B4D1-B9145F3B2E2E}" srcOrd="0" destOrd="0" presId="urn:microsoft.com/office/officeart/2005/8/layout/pyramid2"/>
    <dgm:cxn modelId="{D7B4D915-560C-4F4D-A385-5E8FC8A5F9F4}" type="presOf" srcId="{D839B84D-4FE5-4850-9AC2-8791F61D2E40}" destId="{9426047B-8D8C-40E8-9DEA-A2041E30E23A}" srcOrd="0" destOrd="0" presId="urn:microsoft.com/office/officeart/2005/8/layout/pyramid2"/>
    <dgm:cxn modelId="{64634A43-0206-44C9-95D1-3493AE618D65}" type="presOf" srcId="{151D6FF8-25D9-44F9-9EAD-55CF9E455A4D}" destId="{AFCCD6AD-63BB-4FD9-B990-F6918C652799}" srcOrd="0" destOrd="0" presId="urn:microsoft.com/office/officeart/2005/8/layout/pyramid2"/>
    <dgm:cxn modelId="{A43B5074-B0EF-430B-A8A4-2F73C2909D6F}" type="presOf" srcId="{6FE1BBF7-1EF2-4F87-B39B-4BB2512DFFD1}" destId="{938C7D39-C885-4761-B68C-D1DB63C59E1F}" srcOrd="0" destOrd="0" presId="urn:microsoft.com/office/officeart/2005/8/layout/pyramid2"/>
    <dgm:cxn modelId="{2D293584-13EE-4503-861B-4CB8AA6DD6A7}" srcId="{EB5B66BF-CCF2-4D3D-AAB6-097F0B53359A}" destId="{23CC25E6-261B-436F-859C-07E4C6ACCA60}" srcOrd="3" destOrd="0" parTransId="{C97EAF35-49A9-48FD-9B11-F216D35A15C6}" sibTransId="{A5EAE389-9F98-468D-87CC-54B25C5B6324}"/>
    <dgm:cxn modelId="{43FCEA8A-109B-435E-B44E-9C14E7D7014F}" type="presOf" srcId="{EB5B66BF-CCF2-4D3D-AAB6-097F0B53359A}" destId="{82823319-5052-43EC-9E04-2AE30ECFD9F8}" srcOrd="0" destOrd="0" presId="urn:microsoft.com/office/officeart/2005/8/layout/pyramid2"/>
    <dgm:cxn modelId="{635F1193-E7E6-40A8-A7ED-4971998335F2}" srcId="{EB5B66BF-CCF2-4D3D-AAB6-097F0B53359A}" destId="{92DD2EFE-4135-43D9-B440-AFAB5328EF90}" srcOrd="5" destOrd="0" parTransId="{3DB9C16B-C4D0-4664-A8AB-5E30F7A683D5}" sibTransId="{D9B32F72-F12B-4508-A76F-9276539E454B}"/>
    <dgm:cxn modelId="{EB1B4793-A90E-4912-987E-C9A8C60F2625}" type="presOf" srcId="{23CC25E6-261B-436F-859C-07E4C6ACCA60}" destId="{4E28DF0B-1C2E-4464-8E3B-9CE5FF04463C}" srcOrd="0" destOrd="0" presId="urn:microsoft.com/office/officeart/2005/8/layout/pyramid2"/>
    <dgm:cxn modelId="{8FEE4A97-36FD-4813-8D1F-08914747B250}" srcId="{EB5B66BF-CCF2-4D3D-AAB6-097F0B53359A}" destId="{6FE1BBF7-1EF2-4F87-B39B-4BB2512DFFD1}" srcOrd="6" destOrd="0" parTransId="{A471D9DA-2129-4E2D-B829-15BD0FCC52DA}" sibTransId="{170EA910-4AEE-4336-A3E6-8ED2B68A5DEF}"/>
    <dgm:cxn modelId="{337C539A-9BC6-41FA-96C6-D4D8246682A4}" srcId="{EB5B66BF-CCF2-4D3D-AAB6-097F0B53359A}" destId="{06118189-D18B-44E9-A287-0AF4601EB298}" srcOrd="7" destOrd="0" parTransId="{27186E82-D7BF-4A26-8587-AF6456332635}" sibTransId="{2EDBC8A0-FB4C-4876-990D-6903815FE227}"/>
    <dgm:cxn modelId="{9ABFBF9A-5A81-4563-B4D6-0E4E859A7554}" type="presOf" srcId="{2014BCDE-32EB-4206-BA5D-A8AF9AD915EC}" destId="{8ED80F50-3B43-4CF8-B8D2-C06507D5AE9C}" srcOrd="0" destOrd="0" presId="urn:microsoft.com/office/officeart/2005/8/layout/pyramid2"/>
    <dgm:cxn modelId="{72F1749D-6441-4256-BDC4-5AE50CEBD19C}" srcId="{EB5B66BF-CCF2-4D3D-AAB6-097F0B53359A}" destId="{0F2A7115-7DF1-4B90-9655-25BC3C9731EB}" srcOrd="0" destOrd="0" parTransId="{7D998DC0-A7E2-4427-916C-978531EDA096}" sibTransId="{B16E8D9A-B2B9-4060-A823-B6BE60F4FBC9}"/>
    <dgm:cxn modelId="{295CEFA6-757E-415F-A9A2-E911DAA4F8AB}" type="presOf" srcId="{D8E65CC8-2B26-4B85-95DD-540D922C2D41}" destId="{CE1DA5FB-0E84-477E-8846-FA0954AD21F8}" srcOrd="0" destOrd="0" presId="urn:microsoft.com/office/officeart/2005/8/layout/pyramid2"/>
    <dgm:cxn modelId="{6D68D3B0-CBF1-4DBD-9C44-44E9451A75BD}" srcId="{EB5B66BF-CCF2-4D3D-AAB6-097F0B53359A}" destId="{D8E65CC8-2B26-4B85-95DD-540D922C2D41}" srcOrd="9" destOrd="0" parTransId="{E1A52867-A9D0-4A3E-8554-4FB1291F9F53}" sibTransId="{07A3B754-F291-4779-8FEF-360ED9C30984}"/>
    <dgm:cxn modelId="{78EB4BD2-30E8-40AF-8BB4-2F2DE356BA66}" type="presOf" srcId="{0F2A7115-7DF1-4B90-9655-25BC3C9731EB}" destId="{F9DBFD98-504D-405C-B78E-DFEBC48FAA39}" srcOrd="0" destOrd="0" presId="urn:microsoft.com/office/officeart/2005/8/layout/pyramid2"/>
    <dgm:cxn modelId="{EF4301E2-6E1D-4594-9392-E14691FCBF27}" srcId="{EB5B66BF-CCF2-4D3D-AAB6-097F0B53359A}" destId="{D839B84D-4FE5-4850-9AC2-8791F61D2E40}" srcOrd="4" destOrd="0" parTransId="{78312867-6D6F-4636-8E43-54E083A2A268}" sibTransId="{93430451-6FCD-41E1-A285-C0846FCF1C32}"/>
    <dgm:cxn modelId="{70A8BEF3-8391-4C1B-8DEC-58411B3B4227}" srcId="{EB5B66BF-CCF2-4D3D-AAB6-097F0B53359A}" destId="{8F0DFE67-FE39-4282-8F30-B692471B8683}" srcOrd="1" destOrd="0" parTransId="{A00BCC57-5943-4367-A1F3-9BE2652D8B32}" sibTransId="{AC76D880-F14B-424E-BE4F-0CFEAA24947F}"/>
    <dgm:cxn modelId="{3F5309F5-5E01-464D-9391-0BEBD307B1E5}" srcId="{EB5B66BF-CCF2-4D3D-AAB6-097F0B53359A}" destId="{2014BCDE-32EB-4206-BA5D-A8AF9AD915EC}" srcOrd="8" destOrd="0" parTransId="{9E38CAD0-48CC-4874-A5BE-25822763A042}" sibTransId="{F070E9B8-3F34-4763-BD32-9B4BFBC19A2C}"/>
    <dgm:cxn modelId="{5CBF39FB-7732-47F1-8834-7E1E1DEC328F}" type="presOf" srcId="{8F0DFE67-FE39-4282-8F30-B692471B8683}" destId="{BB4ADAD1-C902-4977-AE04-EF44095693CF}" srcOrd="0" destOrd="0" presId="urn:microsoft.com/office/officeart/2005/8/layout/pyramid2"/>
    <dgm:cxn modelId="{E0BD78AB-56C5-4786-B51C-BA8D7C1A42D3}" type="presParOf" srcId="{82823319-5052-43EC-9E04-2AE30ECFD9F8}" destId="{1933BE35-5239-403D-B278-6F19D945EBC9}" srcOrd="0" destOrd="0" presId="urn:microsoft.com/office/officeart/2005/8/layout/pyramid2"/>
    <dgm:cxn modelId="{D2570AF4-AB3C-4980-BE11-BB67391A5BAD}" type="presParOf" srcId="{82823319-5052-43EC-9E04-2AE30ECFD9F8}" destId="{D13823E4-D8BD-48A7-8FFE-013C3604C9BF}" srcOrd="1" destOrd="0" presId="urn:microsoft.com/office/officeart/2005/8/layout/pyramid2"/>
    <dgm:cxn modelId="{F55451F8-730D-42A5-8A0E-178CE8D81DD1}" type="presParOf" srcId="{D13823E4-D8BD-48A7-8FFE-013C3604C9BF}" destId="{F9DBFD98-504D-405C-B78E-DFEBC48FAA39}" srcOrd="0" destOrd="0" presId="urn:microsoft.com/office/officeart/2005/8/layout/pyramid2"/>
    <dgm:cxn modelId="{D40F757E-87B2-4F0B-96AD-1B30F7B4FFAC}" type="presParOf" srcId="{D13823E4-D8BD-48A7-8FFE-013C3604C9BF}" destId="{8CAF457D-263C-412E-807C-1174CADB7C49}" srcOrd="1" destOrd="0" presId="urn:microsoft.com/office/officeart/2005/8/layout/pyramid2"/>
    <dgm:cxn modelId="{A87B0DD5-FBAF-40B1-8EF5-8BDAC965C63F}" type="presParOf" srcId="{D13823E4-D8BD-48A7-8FFE-013C3604C9BF}" destId="{BB4ADAD1-C902-4977-AE04-EF44095693CF}" srcOrd="2" destOrd="0" presId="urn:microsoft.com/office/officeart/2005/8/layout/pyramid2"/>
    <dgm:cxn modelId="{6AB71EB2-1F86-4D79-8DF6-762727B0EF63}" type="presParOf" srcId="{D13823E4-D8BD-48A7-8FFE-013C3604C9BF}" destId="{EB44DA27-7D65-421D-9B75-8E59BF302A9C}" srcOrd="3" destOrd="0" presId="urn:microsoft.com/office/officeart/2005/8/layout/pyramid2"/>
    <dgm:cxn modelId="{4CAB6698-03E5-4686-BBB3-A8230266E944}" type="presParOf" srcId="{D13823E4-D8BD-48A7-8FFE-013C3604C9BF}" destId="{AFCCD6AD-63BB-4FD9-B990-F6918C652799}" srcOrd="4" destOrd="0" presId="urn:microsoft.com/office/officeart/2005/8/layout/pyramid2"/>
    <dgm:cxn modelId="{ED80153F-AA55-4DA1-9257-2E87E2FB3D78}" type="presParOf" srcId="{D13823E4-D8BD-48A7-8FFE-013C3604C9BF}" destId="{2F15148A-AFDF-4275-996C-1CD6D484AD47}" srcOrd="5" destOrd="0" presId="urn:microsoft.com/office/officeart/2005/8/layout/pyramid2"/>
    <dgm:cxn modelId="{48C5573A-0030-4D94-9BD0-F76ABDB76CC4}" type="presParOf" srcId="{D13823E4-D8BD-48A7-8FFE-013C3604C9BF}" destId="{4E28DF0B-1C2E-4464-8E3B-9CE5FF04463C}" srcOrd="6" destOrd="0" presId="urn:microsoft.com/office/officeart/2005/8/layout/pyramid2"/>
    <dgm:cxn modelId="{051024D9-DB63-4B8D-B8B7-B35B226B99F8}" type="presParOf" srcId="{D13823E4-D8BD-48A7-8FFE-013C3604C9BF}" destId="{5B9F6C3F-9097-41D0-9A04-45E52DF55054}" srcOrd="7" destOrd="0" presId="urn:microsoft.com/office/officeart/2005/8/layout/pyramid2"/>
    <dgm:cxn modelId="{940AAC29-1419-4CE7-9DB4-DB7C0AF11066}" type="presParOf" srcId="{D13823E4-D8BD-48A7-8FFE-013C3604C9BF}" destId="{9426047B-8D8C-40E8-9DEA-A2041E30E23A}" srcOrd="8" destOrd="0" presId="urn:microsoft.com/office/officeart/2005/8/layout/pyramid2"/>
    <dgm:cxn modelId="{5E6CBCD1-BEC5-43A8-B627-24E4B9855512}" type="presParOf" srcId="{D13823E4-D8BD-48A7-8FFE-013C3604C9BF}" destId="{4A3BF5F7-B413-46AC-99A8-386971AD1E34}" srcOrd="9" destOrd="0" presId="urn:microsoft.com/office/officeart/2005/8/layout/pyramid2"/>
    <dgm:cxn modelId="{929A994F-9302-4DA1-877D-BDE7168D9D52}" type="presParOf" srcId="{D13823E4-D8BD-48A7-8FFE-013C3604C9BF}" destId="{42E08C66-0AA6-46F4-B4D1-B9145F3B2E2E}" srcOrd="10" destOrd="0" presId="urn:microsoft.com/office/officeart/2005/8/layout/pyramid2"/>
    <dgm:cxn modelId="{6E201318-EA59-4DF1-83AB-18C16AAC7352}" type="presParOf" srcId="{D13823E4-D8BD-48A7-8FFE-013C3604C9BF}" destId="{DD987C47-9442-4AB8-841C-1287F9DD43D3}" srcOrd="11" destOrd="0" presId="urn:microsoft.com/office/officeart/2005/8/layout/pyramid2"/>
    <dgm:cxn modelId="{73FCB32C-4386-48A6-8CA9-96977BD6C5B1}" type="presParOf" srcId="{D13823E4-D8BD-48A7-8FFE-013C3604C9BF}" destId="{938C7D39-C885-4761-B68C-D1DB63C59E1F}" srcOrd="12" destOrd="0" presId="urn:microsoft.com/office/officeart/2005/8/layout/pyramid2"/>
    <dgm:cxn modelId="{F3C6788D-EC90-44EF-883C-813DE5C68A15}" type="presParOf" srcId="{D13823E4-D8BD-48A7-8FFE-013C3604C9BF}" destId="{FF155D63-6684-40ED-B516-440E6EDA219F}" srcOrd="13" destOrd="0" presId="urn:microsoft.com/office/officeart/2005/8/layout/pyramid2"/>
    <dgm:cxn modelId="{5AED1C87-5DAD-4CEA-AA13-EF6A848D0A3E}" type="presParOf" srcId="{D13823E4-D8BD-48A7-8FFE-013C3604C9BF}" destId="{695A6356-0241-48A5-BF42-7D27C8487494}" srcOrd="14" destOrd="0" presId="urn:microsoft.com/office/officeart/2005/8/layout/pyramid2"/>
    <dgm:cxn modelId="{2160B003-8921-43B1-81A3-D5C39626D0B3}" type="presParOf" srcId="{D13823E4-D8BD-48A7-8FFE-013C3604C9BF}" destId="{6A0C45A2-6073-401D-B746-B415B3CBCF2D}" srcOrd="15" destOrd="0" presId="urn:microsoft.com/office/officeart/2005/8/layout/pyramid2"/>
    <dgm:cxn modelId="{FB52C8DD-EFCD-4DD3-8C27-ABAE15486580}" type="presParOf" srcId="{D13823E4-D8BD-48A7-8FFE-013C3604C9BF}" destId="{8ED80F50-3B43-4CF8-B8D2-C06507D5AE9C}" srcOrd="16" destOrd="0" presId="urn:microsoft.com/office/officeart/2005/8/layout/pyramid2"/>
    <dgm:cxn modelId="{245EC1C0-D6B0-4BFA-83BD-3F989A2E9ADB}" type="presParOf" srcId="{D13823E4-D8BD-48A7-8FFE-013C3604C9BF}" destId="{54CD1B1C-E9AC-4F8A-9886-F22E49261F93}" srcOrd="17" destOrd="0" presId="urn:microsoft.com/office/officeart/2005/8/layout/pyramid2"/>
    <dgm:cxn modelId="{4F669070-E04A-4353-934E-2E03277D2F4C}" type="presParOf" srcId="{D13823E4-D8BD-48A7-8FFE-013C3604C9BF}" destId="{CE1DA5FB-0E84-477E-8846-FA0954AD21F8}" srcOrd="18" destOrd="0" presId="urn:microsoft.com/office/officeart/2005/8/layout/pyramid2"/>
    <dgm:cxn modelId="{CBEE4297-4B0F-4FBA-B0E3-F0D4C9741305}" type="presParOf" srcId="{D13823E4-D8BD-48A7-8FFE-013C3604C9BF}" destId="{16170A44-2F63-4EB0-BD1A-43042FB535B0}" srcOrd="1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FD531-9F1C-4289-A942-61C276F9FDA6}">
      <dsp:nvSpPr>
        <dsp:cNvPr id="0" name=""/>
        <dsp:cNvSpPr/>
      </dsp:nvSpPr>
      <dsp:spPr>
        <a:xfrm rot="21600000">
          <a:off x="5779734" y="1660627"/>
          <a:ext cx="2492303" cy="268486"/>
        </a:xfrm>
        <a:prstGeom prst="rect">
          <a:avLst/>
        </a:prstGeom>
        <a:solidFill>
          <a:srgbClr val="FF669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CE9DEF-D0FE-4A7B-8876-B759999BFD33}">
      <dsp:nvSpPr>
        <dsp:cNvPr id="0" name=""/>
        <dsp:cNvSpPr/>
      </dsp:nvSpPr>
      <dsp:spPr>
        <a:xfrm>
          <a:off x="38985" y="500985"/>
          <a:ext cx="6505133" cy="1852969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La Regione Lazio ha avviato un progetto pilota all’interno della Direzione Affari Istituzionali, Personale e Sistemi Informativi.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Periodo: ottobre - dicembre 2018.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Partecipanti: 24 dipendenti di cui n. 2 Direttori e n. 2 Dirigenti.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L’Amministrazione ha fornito pc portatili collegati alla intranet regionale ed ai relativi applicati mediante il collegamento VPN.</a:t>
          </a:r>
        </a:p>
      </dsp:txBody>
      <dsp:txXfrm>
        <a:off x="93257" y="555257"/>
        <a:ext cx="6396589" cy="1744425"/>
      </dsp:txXfrm>
    </dsp:sp>
    <dsp:sp modelId="{FC97CE49-A635-4253-81C0-F22CCD0014C4}">
      <dsp:nvSpPr>
        <dsp:cNvPr id="0" name=""/>
        <dsp:cNvSpPr/>
      </dsp:nvSpPr>
      <dsp:spPr>
        <a:xfrm rot="20564807">
          <a:off x="2260125" y="2445380"/>
          <a:ext cx="6009229" cy="268486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8FB413-6CA2-4FED-99EE-71F0FD879FD8}">
      <dsp:nvSpPr>
        <dsp:cNvPr id="0" name=""/>
        <dsp:cNvSpPr/>
      </dsp:nvSpPr>
      <dsp:spPr>
        <a:xfrm>
          <a:off x="5051" y="3390510"/>
          <a:ext cx="6537859" cy="1075110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Accordo individuale: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- È stato indicato un numero massimo di un giorno a settimana di SW</a:t>
          </a: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- Nel 100% dei casi il luogo di lavoro prevalente ha coinciso con il domicilio</a:t>
          </a:r>
        </a:p>
      </dsp:txBody>
      <dsp:txXfrm>
        <a:off x="36540" y="3421999"/>
        <a:ext cx="6474881" cy="1012132"/>
      </dsp:txXfrm>
    </dsp:sp>
    <dsp:sp modelId="{2FF4774B-1C85-434F-BF46-4E15E53001DE}">
      <dsp:nvSpPr>
        <dsp:cNvPr id="0" name=""/>
        <dsp:cNvSpPr/>
      </dsp:nvSpPr>
      <dsp:spPr>
        <a:xfrm>
          <a:off x="7532414" y="0"/>
          <a:ext cx="2983185" cy="4267166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Elementi essenziali della disciplina:</a:t>
          </a:r>
        </a:p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-  Rispetto nella giornata di SW dell’orario di lavoro previsto nel modulo prescelto</a:t>
          </a:r>
        </a:p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- Massimo 2 giorni a settimana</a:t>
          </a:r>
        </a:p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- Nessuna timbratura</a:t>
          </a:r>
        </a:p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- Fascia di attività standard: 7.30-19.30</a:t>
          </a:r>
        </a:p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- segnalazione attraverso Skype for business del proprio stato di connessione/disconnessione</a:t>
          </a:r>
        </a:p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- fascia di disconnessione standard: 19.30 – 7.30 oltre sabato, domenica e festivi</a:t>
          </a:r>
        </a:p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- Indicazione nell’accordo individuale del luogo di lavoro prevalente ma non esclusivo</a:t>
          </a:r>
          <a:endParaRPr lang="it-IT" kern="1200"/>
        </a:p>
      </dsp:txBody>
      <dsp:txXfrm>
        <a:off x="7619789" y="87375"/>
        <a:ext cx="2808435" cy="40924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3BE35-5239-403D-B278-6F19D945EBC9}">
      <dsp:nvSpPr>
        <dsp:cNvPr id="0" name=""/>
        <dsp:cNvSpPr/>
      </dsp:nvSpPr>
      <dsp:spPr>
        <a:xfrm>
          <a:off x="1862250" y="0"/>
          <a:ext cx="5010385" cy="5010385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BFD98-504D-405C-B78E-DFEBC48FAA39}">
      <dsp:nvSpPr>
        <dsp:cNvPr id="0" name=""/>
        <dsp:cNvSpPr/>
      </dsp:nvSpPr>
      <dsp:spPr>
        <a:xfrm>
          <a:off x="3387618" y="407428"/>
          <a:ext cx="5242488" cy="389052"/>
        </a:xfrm>
        <a:prstGeom prst="roundRect">
          <a:avLst/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>
              <a:solidFill>
                <a:schemeClr val="tx1"/>
              </a:solidFill>
            </a:rPr>
            <a:t>Maggior concentrazione nell’attività lavorativa e maggiore produttività</a:t>
          </a:r>
          <a:endParaRPr lang="it-IT" sz="1600" kern="1200"/>
        </a:p>
      </dsp:txBody>
      <dsp:txXfrm>
        <a:off x="3406610" y="426420"/>
        <a:ext cx="5204504" cy="351068"/>
      </dsp:txXfrm>
    </dsp:sp>
    <dsp:sp modelId="{BB4ADAD1-C902-4977-AE04-EF44095693CF}">
      <dsp:nvSpPr>
        <dsp:cNvPr id="0" name=""/>
        <dsp:cNvSpPr/>
      </dsp:nvSpPr>
      <dsp:spPr>
        <a:xfrm>
          <a:off x="3388269" y="860563"/>
          <a:ext cx="5267305" cy="272537"/>
        </a:xfrm>
        <a:prstGeom prst="roundRect">
          <a:avLst/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>
              <a:solidFill>
                <a:schemeClr val="tx1"/>
              </a:solidFill>
            </a:rPr>
            <a:t>Risparmio in termini di percorrenza</a:t>
          </a:r>
          <a:endParaRPr lang="it-IT" sz="1600" kern="1200"/>
        </a:p>
      </dsp:txBody>
      <dsp:txXfrm>
        <a:off x="3401573" y="873867"/>
        <a:ext cx="5240697" cy="245929"/>
      </dsp:txXfrm>
    </dsp:sp>
    <dsp:sp modelId="{AFCCD6AD-63BB-4FD9-B990-F6918C652799}">
      <dsp:nvSpPr>
        <dsp:cNvPr id="0" name=""/>
        <dsp:cNvSpPr/>
      </dsp:nvSpPr>
      <dsp:spPr>
        <a:xfrm>
          <a:off x="3382065" y="1234024"/>
          <a:ext cx="5279713" cy="493001"/>
        </a:xfrm>
        <a:prstGeom prst="roundRect">
          <a:avLst/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/>
            <a:t>Maggiore soddisfazione personale in ragione dell’autonomia nello svolgimento dell’attività</a:t>
          </a:r>
          <a:endParaRPr lang="it-IT" sz="1600" b="1" kern="1200">
            <a:solidFill>
              <a:schemeClr val="tx1"/>
            </a:solidFill>
          </a:endParaRPr>
        </a:p>
      </dsp:txBody>
      <dsp:txXfrm>
        <a:off x="3406131" y="1258090"/>
        <a:ext cx="5231581" cy="444869"/>
      </dsp:txXfrm>
    </dsp:sp>
    <dsp:sp modelId="{4E28DF0B-1C2E-4464-8E3B-9CE5FF04463C}">
      <dsp:nvSpPr>
        <dsp:cNvPr id="0" name=""/>
        <dsp:cNvSpPr/>
      </dsp:nvSpPr>
      <dsp:spPr>
        <a:xfrm>
          <a:off x="3392031" y="1842821"/>
          <a:ext cx="5259781" cy="474133"/>
        </a:xfrm>
        <a:prstGeom prst="roundRect">
          <a:avLst/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/>
            <a:t>Maggiore flessibilità nell’organizzazione e gestione dell’attività lavorativa</a:t>
          </a:r>
          <a:endParaRPr lang="it-IT" sz="1600" b="1" kern="1200">
            <a:solidFill>
              <a:schemeClr val="tx1"/>
            </a:solidFill>
          </a:endParaRPr>
        </a:p>
      </dsp:txBody>
      <dsp:txXfrm>
        <a:off x="3415176" y="1865966"/>
        <a:ext cx="5213491" cy="427843"/>
      </dsp:txXfrm>
    </dsp:sp>
    <dsp:sp modelId="{9426047B-8D8C-40E8-9DEA-A2041E30E23A}">
      <dsp:nvSpPr>
        <dsp:cNvPr id="0" name=""/>
        <dsp:cNvSpPr/>
      </dsp:nvSpPr>
      <dsp:spPr>
        <a:xfrm>
          <a:off x="3365912" y="2435187"/>
          <a:ext cx="5259781" cy="434266"/>
        </a:xfrm>
        <a:prstGeom prst="roundRect">
          <a:avLst/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/>
            <a:t>Maggiore flessibilità nell’organizzazione e gestione degli impegni familiari</a:t>
          </a:r>
          <a:endParaRPr lang="it-IT" sz="1600" kern="1200"/>
        </a:p>
      </dsp:txBody>
      <dsp:txXfrm>
        <a:off x="3387111" y="2456386"/>
        <a:ext cx="5217383" cy="391868"/>
      </dsp:txXfrm>
    </dsp:sp>
    <dsp:sp modelId="{42E08C66-0AA6-46F4-B4D1-B9145F3B2E2E}">
      <dsp:nvSpPr>
        <dsp:cNvPr id="0" name=""/>
        <dsp:cNvSpPr/>
      </dsp:nvSpPr>
      <dsp:spPr>
        <a:xfrm>
          <a:off x="3365912" y="2889872"/>
          <a:ext cx="5285901" cy="272537"/>
        </a:xfrm>
        <a:prstGeom prst="roundRect">
          <a:avLst/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/>
            <a:t>Maggiore tempo disponibile per la famiglia</a:t>
          </a:r>
        </a:p>
      </dsp:txBody>
      <dsp:txXfrm>
        <a:off x="3379216" y="2903176"/>
        <a:ext cx="5259293" cy="245929"/>
      </dsp:txXfrm>
    </dsp:sp>
    <dsp:sp modelId="{938C7D39-C885-4761-B68C-D1DB63C59E1F}">
      <dsp:nvSpPr>
        <dsp:cNvPr id="0" name=""/>
        <dsp:cNvSpPr/>
      </dsp:nvSpPr>
      <dsp:spPr>
        <a:xfrm>
          <a:off x="3377408" y="3227508"/>
          <a:ext cx="5315146" cy="349665"/>
        </a:xfrm>
        <a:prstGeom prst="roundRect">
          <a:avLst/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/>
            <a:t>Maggiore orientamento al risultato nello svolgimento dell’attività</a:t>
          </a:r>
        </a:p>
      </dsp:txBody>
      <dsp:txXfrm>
        <a:off x="3394477" y="3244577"/>
        <a:ext cx="5281008" cy="315527"/>
      </dsp:txXfrm>
    </dsp:sp>
    <dsp:sp modelId="{695A6356-0241-48A5-BF42-7D27C8487494}">
      <dsp:nvSpPr>
        <dsp:cNvPr id="0" name=""/>
        <dsp:cNvSpPr/>
      </dsp:nvSpPr>
      <dsp:spPr>
        <a:xfrm>
          <a:off x="3357053" y="3632131"/>
          <a:ext cx="5303617" cy="272537"/>
        </a:xfrm>
        <a:prstGeom prst="roundRect">
          <a:avLst/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/>
            <a:t>Migliore clima familiare</a:t>
          </a:r>
        </a:p>
      </dsp:txBody>
      <dsp:txXfrm>
        <a:off x="3370357" y="3645435"/>
        <a:ext cx="5277009" cy="245929"/>
      </dsp:txXfrm>
    </dsp:sp>
    <dsp:sp modelId="{8ED80F50-3B43-4CF8-B8D2-C06507D5AE9C}">
      <dsp:nvSpPr>
        <dsp:cNvPr id="0" name=""/>
        <dsp:cNvSpPr/>
      </dsp:nvSpPr>
      <dsp:spPr>
        <a:xfrm>
          <a:off x="3357053" y="3996729"/>
          <a:ext cx="5277498" cy="430843"/>
        </a:xfrm>
        <a:prstGeom prst="roundRect">
          <a:avLst/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/>
            <a:t>Maggiore soddisfazione personale in ragione della fiducia riposta</a:t>
          </a:r>
        </a:p>
      </dsp:txBody>
      <dsp:txXfrm>
        <a:off x="3378085" y="4017761"/>
        <a:ext cx="5235434" cy="388779"/>
      </dsp:txXfrm>
    </dsp:sp>
    <dsp:sp modelId="{CE1DA5FB-0E84-477E-8846-FA0954AD21F8}">
      <dsp:nvSpPr>
        <dsp:cNvPr id="0" name=""/>
        <dsp:cNvSpPr/>
      </dsp:nvSpPr>
      <dsp:spPr>
        <a:xfrm>
          <a:off x="3357053" y="4511612"/>
          <a:ext cx="5303617" cy="272537"/>
        </a:xfrm>
        <a:prstGeom prst="roundRect">
          <a:avLst/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/>
            <a:t>Risparmio economico nei trasporti</a:t>
          </a:r>
        </a:p>
      </dsp:txBody>
      <dsp:txXfrm>
        <a:off x="3370357" y="4524916"/>
        <a:ext cx="5277009" cy="245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0.11334</cdr:x>
      <cdr:y>0.06237</cdr:y>
    </cdr:from>
    <cdr:to>
      <cdr:x>0.89054</cdr:x>
      <cdr:y>0.19427</cdr:y>
    </cdr:to>
    <cdr:sp macro="" textlink="">
      <cdr:nvSpPr>
        <cdr:cNvPr id="3" name="CasellaDiTesto 2"/>
        <cdr:cNvSpPr txBox="1"/>
      </cdr:nvSpPr>
      <cdr:spPr>
        <a:xfrm xmlns:a="http://schemas.openxmlformats.org/drawingml/2006/main">
          <a:off x="923692" y="226734"/>
          <a:ext cx="6333893" cy="47950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it-IT" sz="1100" dirty="0"/>
        </a:p>
      </cdr:txBody>
    </cdr:sp>
  </cdr:relSizeAnchor>
  <cdr:relSizeAnchor xmlns:cdr="http://schemas.openxmlformats.org/drawingml/2006/chartDrawing">
    <cdr:from>
      <cdr:x>0.11471</cdr:x>
      <cdr:y>0.09611</cdr:y>
    </cdr:from>
    <cdr:to>
      <cdr:x>0.84265</cdr:x>
      <cdr:y>0.16666</cdr:y>
    </cdr:to>
    <cdr:sp macro="" textlink="">
      <cdr:nvSpPr>
        <cdr:cNvPr id="4" name="CasellaDiTesto 3"/>
        <cdr:cNvSpPr txBox="1"/>
      </cdr:nvSpPr>
      <cdr:spPr>
        <a:xfrm xmlns:a="http://schemas.openxmlformats.org/drawingml/2006/main">
          <a:off x="934844" y="349398"/>
          <a:ext cx="5932448" cy="25647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it-IT" sz="1100" dirty="0"/>
        </a:p>
      </cdr:txBody>
    </cdr:sp>
  </cdr:relSizeAnchor>
  <cdr:relSizeAnchor xmlns:cdr="http://schemas.openxmlformats.org/drawingml/2006/chartDrawing">
    <cdr:from>
      <cdr:x>0</cdr:x>
      <cdr:y>0</cdr:y>
    </cdr:from>
    <cdr:to>
      <cdr:x>1</cdr:x>
      <cdr:y>0.23035</cdr:y>
    </cdr:to>
    <cdr:sp macro="" textlink="">
      <cdr:nvSpPr>
        <cdr:cNvPr id="6" name="CasellaDiTesto 5"/>
        <cdr:cNvSpPr txBox="1"/>
      </cdr:nvSpPr>
      <cdr:spPr>
        <a:xfrm xmlns:a="http://schemas.openxmlformats.org/drawingml/2006/main">
          <a:off x="0" y="0"/>
          <a:ext cx="10186737" cy="986785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>
            <a:lumMod val="60000"/>
            <a:lumOff val="40000"/>
          </a:schemeClr>
        </a:solidFill>
        <a:ln xmlns:a="http://schemas.openxmlformats.org/drawingml/2006/main">
          <a:solidFill>
            <a:schemeClr val="tx1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it-IT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Come è cambiato il clima interno dopo l’introduzione del lavoro agile?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5CB45-0BFD-4C44-A92D-D275D0C9836F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2B65E-34FF-4563-8D10-6A4B1C5362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4233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D4A1D1-C215-40B5-8459-14134D09A5C7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951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2B65E-34FF-4563-8D10-6A4B1C5362DC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7642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0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rgbClr val="92B9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15180CA2-1113-4F48-ABE8-B2C3484080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126" t="7644" r="-29126" b="5588"/>
          <a:stretch/>
        </p:blipFill>
        <p:spPr>
          <a:xfrm>
            <a:off x="0" y="1"/>
            <a:ext cx="7903777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213ED81-42DD-4FF7-AEC0-EAF7E2E02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2899" y="1209174"/>
            <a:ext cx="6014453" cy="3237247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rgbClr val="0068A0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8BD7553-1B22-42B1-9E81-F08B787955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500" y="4474996"/>
            <a:ext cx="6039852" cy="1570204"/>
          </a:xfrm>
        </p:spPr>
        <p:txBody>
          <a:bodyPr>
            <a:noAutofit/>
          </a:bodyPr>
          <a:lstStyle>
            <a:lvl1pPr marL="0" indent="0" algn="r">
              <a:buNone/>
              <a:defRPr sz="3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ABF098C-A091-4293-B14F-36E54341C257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34" y="2138787"/>
            <a:ext cx="4047843" cy="207451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1EB2FF7-7687-4000-81AB-AE392F9AD7C1}"/>
              </a:ext>
            </a:extLst>
          </p:cNvPr>
          <p:cNvPicPr/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399" y="6176135"/>
            <a:ext cx="6215744" cy="447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Elemento grafico 128">
            <a:extLst>
              <a:ext uri="{FF2B5EF4-FFF2-40B4-BE49-F238E27FC236}">
                <a16:creationId xmlns:a16="http://schemas.microsoft.com/office/drawing/2014/main" id="{DFB35F1B-D726-46D9-9429-64A97685715D}"/>
              </a:ext>
            </a:extLst>
          </p:cNvPr>
          <p:cNvPicPr/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583"/>
          <a:stretch/>
        </p:blipFill>
        <p:spPr>
          <a:xfrm>
            <a:off x="3467099" y="1"/>
            <a:ext cx="8724901" cy="1391160"/>
          </a:xfrm>
          <a:prstGeom prst="rect">
            <a:avLst/>
          </a:prstGeom>
        </p:spPr>
      </p:pic>
      <p:pic>
        <p:nvPicPr>
          <p:cNvPr id="10" name="Elemento grafico 130">
            <a:extLst>
              <a:ext uri="{FF2B5EF4-FFF2-40B4-BE49-F238E27FC236}">
                <a16:creationId xmlns:a16="http://schemas.microsoft.com/office/drawing/2014/main" id="{6F5F95A8-B3C3-40F7-8C87-F1BA9E8ED49B}"/>
              </a:ext>
            </a:extLst>
          </p:cNvPr>
          <p:cNvPicPr/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8650" b="21590"/>
          <a:stretch/>
        </p:blipFill>
        <p:spPr>
          <a:xfrm>
            <a:off x="0" y="5880100"/>
            <a:ext cx="5234163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71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4F7798-0F4E-49E0-BA70-815342A80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1EBC37A-0E01-4628-BA71-FB36291AF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547520"/>
            <a:ext cx="8407400" cy="3388059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233455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B6F103F-1458-4C40-B857-96A930744D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092199"/>
            <a:ext cx="2628900" cy="41275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42A1711-46CC-46DA-8E1E-566675D8A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104899"/>
            <a:ext cx="7734300" cy="4775201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467310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4D1535-FF56-4B24-9AFD-EA8AE4005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8889C6-4838-403A-8C20-F89D611F7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716155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8F86BB-534E-4DAF-A4BB-1AC22CA5B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7748994-3FBF-483C-BCA5-35DED9480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7064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792883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F949EA-6597-459E-B68E-C0635F567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201"/>
            <a:ext cx="6400800" cy="14859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564F1A4-6711-4CC4-9A70-BCC70209E4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29075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0985C85-A54A-49D0-980B-C5AA3A24A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432175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499953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8EF878-F4AC-4CD8-883C-F9EF0D13C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6488112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A7DF81-F307-4B15-90B5-2D6F0AA0D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3786B8A-766F-4468-9F39-0F0052FB7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75025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F9D313-89C3-4F91-A71A-C90A285B50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D4E5811-4805-40FF-9324-35E71E2D08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2765425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67882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1C60C6-1885-469E-A3EE-5CBB085D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36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7945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C7C782-969E-4611-94D4-22EC23F9C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6C8C2F-A6C3-4ECE-9A39-23BA84087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270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0434A25-F153-4BD2-8455-F1F198F0C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4333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AEBBD6-EB28-4A24-97FC-5BD23FB65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52D0F55-473D-43CC-A8CF-EFB6B011D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1814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0C6ADDE-2DDF-4149-967B-0A559DEB4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13391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6095968-8A6A-40A1-B3D0-E4F83D5BB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51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85D68-4C0D-4251-BC9F-865039D2F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547520"/>
            <a:ext cx="10515600" cy="3388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61A835D-38DA-4C48-98EF-F05680B51597}"/>
              </a:ext>
            </a:extLst>
          </p:cNvPr>
          <p:cNvPicPr/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05" y="5437193"/>
            <a:ext cx="2009448" cy="103114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9A62B32-FE3B-4550-A80E-3D4A6974CA6B}"/>
              </a:ext>
            </a:extLst>
          </p:cNvPr>
          <p:cNvPicPr/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03" y="6353639"/>
            <a:ext cx="4252329" cy="306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Elemento grafico 130">
            <a:extLst>
              <a:ext uri="{FF2B5EF4-FFF2-40B4-BE49-F238E27FC236}">
                <a16:creationId xmlns:a16="http://schemas.microsoft.com/office/drawing/2014/main" id="{2503D57C-BFD9-46F9-B88A-F701A06F4E3D}"/>
              </a:ext>
            </a:extLst>
          </p:cNvPr>
          <p:cNvPicPr/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18089" b="21590"/>
          <a:stretch/>
        </p:blipFill>
        <p:spPr>
          <a:xfrm>
            <a:off x="0" y="5805872"/>
            <a:ext cx="6464969" cy="1052128"/>
          </a:xfrm>
          <a:prstGeom prst="rect">
            <a:avLst/>
          </a:prstGeom>
        </p:spPr>
      </p:pic>
      <p:pic>
        <p:nvPicPr>
          <p:cNvPr id="10" name="Elemento grafico 128">
            <a:extLst>
              <a:ext uri="{FF2B5EF4-FFF2-40B4-BE49-F238E27FC236}">
                <a16:creationId xmlns:a16="http://schemas.microsoft.com/office/drawing/2014/main" id="{7BE508A6-B937-4F5B-841F-EA7EFDD83095}"/>
              </a:ext>
            </a:extLst>
          </p:cNvPr>
          <p:cNvPicPr/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t="23272" r="39352"/>
          <a:stretch/>
        </p:blipFill>
        <p:spPr>
          <a:xfrm>
            <a:off x="5999747" y="0"/>
            <a:ext cx="6192253" cy="11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8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0068A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rgbClr val="92B93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rgbClr val="0068A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svg"/><Relationship Id="rId7" Type="http://schemas.openxmlformats.org/officeDocument/2006/relationships/image" Target="../media/image29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33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ympoexchiesa.com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25.sv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" Type="http://schemas.openxmlformats.org/officeDocument/2006/relationships/image" Target="../media/image24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27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26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tmp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mp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1.tmp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C538F5-38D6-4E10-A609-DAAD91B4D7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3906" y="1972595"/>
            <a:ext cx="6163294" cy="2387600"/>
          </a:xfrm>
        </p:spPr>
        <p:txBody>
          <a:bodyPr/>
          <a:lstStyle/>
          <a:p>
            <a:pPr algn="r"/>
            <a:r>
              <a:rPr lang="it-IT">
                <a:latin typeface="Corbel" panose="020B0503020204020204" pitchFamily="34" charset="0"/>
              </a:rPr>
              <a:t>Comitato Scientifico </a:t>
            </a:r>
            <a:br>
              <a:rPr lang="it-IT">
                <a:latin typeface="Corbel" panose="020B0503020204020204" pitchFamily="34" charset="0"/>
              </a:rPr>
            </a:br>
            <a:r>
              <a:rPr lang="it-IT">
                <a:latin typeface="Corbel" panose="020B0503020204020204" pitchFamily="34" charset="0"/>
              </a:rPr>
              <a:t>21 febbraio 2019</a:t>
            </a:r>
          </a:p>
        </p:txBody>
      </p:sp>
    </p:spTree>
    <p:extLst>
      <p:ext uri="{BB962C8B-B14F-4D97-AF65-F5344CB8AC3E}">
        <p14:creationId xmlns:p14="http://schemas.microsoft.com/office/powerpoint/2010/main" val="1747312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98358"/>
          </a:xfrm>
        </p:spPr>
        <p:txBody>
          <a:bodyPr>
            <a:noAutofit/>
          </a:bodyPr>
          <a:lstStyle/>
          <a:p>
            <a:r>
              <a:rPr lang="it-IT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Progetto pilota: </a:t>
            </a:r>
            <a:br>
              <a:rPr lang="it-IT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riflessi sul clima organizzativo</a:t>
            </a:r>
            <a:endParaRPr lang="it-IT" sz="3200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00000000-0008-0000-1300-00000200000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9389" y="1042737"/>
          <a:ext cx="10186737" cy="4283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Immagine 6" descr="Ritaglio schermat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81" y="6055414"/>
            <a:ext cx="239110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13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47350F-E8F2-489E-BB64-AAFCBC917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080" y="2766218"/>
            <a:ext cx="10515600" cy="1325563"/>
          </a:xfrm>
        </p:spPr>
        <p:txBody>
          <a:bodyPr/>
          <a:lstStyle/>
          <a:p>
            <a:r>
              <a:rPr lang="it-IT"/>
              <a:t>Sperimentazione Regione Veneto</a:t>
            </a:r>
          </a:p>
        </p:txBody>
      </p:sp>
    </p:spTree>
    <p:extLst>
      <p:ext uri="{BB962C8B-B14F-4D97-AF65-F5344CB8AC3E}">
        <p14:creationId xmlns:p14="http://schemas.microsoft.com/office/powerpoint/2010/main" val="1381389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8AF2C-7281-49FB-BD3F-97002654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it-IT" sz="4400" b="1"/>
              <a:t>Sperimentazione Regione Veneto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77F408AB-6A73-42CC-B3A1-7D7486EAD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099" y="1810673"/>
            <a:ext cx="10515600" cy="3388059"/>
          </a:xfrm>
        </p:spPr>
        <p:txBody>
          <a:bodyPr>
            <a:normAutofit lnSpcReduction="10000"/>
          </a:bodyPr>
          <a:lstStyle/>
          <a:p>
            <a:r>
              <a:rPr lang="it-IT"/>
              <a:t>12 sperimentatori</a:t>
            </a:r>
          </a:p>
          <a:p>
            <a:r>
              <a:rPr lang="it-IT"/>
              <a:t>5 strutture (ICT, Personale, Formazione, Comunicazione e Giunta)</a:t>
            </a:r>
          </a:p>
          <a:p>
            <a:r>
              <a:rPr lang="it-IT"/>
              <a:t>1 Dirigente, 9 funzionari, 1 istruttore, 1 tecnico</a:t>
            </a:r>
          </a:p>
          <a:p>
            <a:r>
              <a:rPr lang="it-IT"/>
              <a:t>Inizio 1 Novembre, fine 31 Gennaio, proroga 31 Marzo</a:t>
            </a:r>
          </a:p>
          <a:p>
            <a:r>
              <a:rPr lang="it-IT"/>
              <a:t>Acquisizione strumenti informatici ad hoc</a:t>
            </a:r>
          </a:p>
          <a:p>
            <a:r>
              <a:rPr lang="it-IT"/>
              <a:t>Corso formazione su soluzione </a:t>
            </a:r>
            <a:r>
              <a:rPr lang="it-IT" err="1"/>
              <a:t>cloud</a:t>
            </a:r>
            <a:r>
              <a:rPr lang="it-IT"/>
              <a:t> </a:t>
            </a:r>
            <a:r>
              <a:rPr lang="it-IT" err="1"/>
              <a:t>GSuite</a:t>
            </a:r>
            <a:endParaRPr lang="it-IT"/>
          </a:p>
          <a:p>
            <a:r>
              <a:rPr lang="it-IT"/>
              <a:t>Ritirati 2, 1 non prorogati</a:t>
            </a:r>
          </a:p>
        </p:txBody>
      </p:sp>
    </p:spTree>
    <p:extLst>
      <p:ext uri="{BB962C8B-B14F-4D97-AF65-F5344CB8AC3E}">
        <p14:creationId xmlns:p14="http://schemas.microsoft.com/office/powerpoint/2010/main" val="3021993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8AF2C-7281-49FB-BD3F-97002654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it-IT" b="1"/>
              <a:t>Sperimentazione Regione Veneto</a:t>
            </a:r>
            <a:endParaRPr lang="it-IT" sz="4400" b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77F408AB-6A73-42CC-B3A1-7D7486EAD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099" y="1810673"/>
            <a:ext cx="10515600" cy="3388059"/>
          </a:xfrm>
        </p:spPr>
        <p:txBody>
          <a:bodyPr>
            <a:normAutofit lnSpcReduction="10000"/>
          </a:bodyPr>
          <a:lstStyle/>
          <a:p>
            <a:r>
              <a:rPr lang="it-IT"/>
              <a:t>Accordo individuale</a:t>
            </a:r>
          </a:p>
          <a:p>
            <a:r>
              <a:rPr lang="it-IT"/>
              <a:t>Diario di bordo</a:t>
            </a:r>
          </a:p>
          <a:p>
            <a:r>
              <a:rPr lang="it-IT"/>
              <a:t>Sito di progetto</a:t>
            </a:r>
          </a:p>
          <a:p>
            <a:r>
              <a:rPr lang="it-IT"/>
              <a:t>Riunioni periodiche del </a:t>
            </a:r>
            <a:r>
              <a:rPr lang="it-IT" err="1"/>
              <a:t>GdL</a:t>
            </a:r>
            <a:endParaRPr lang="it-IT"/>
          </a:p>
          <a:p>
            <a:r>
              <a:rPr lang="it-IT" err="1"/>
              <a:t>Faq</a:t>
            </a:r>
            <a:endParaRPr lang="it-IT"/>
          </a:p>
          <a:p>
            <a:r>
              <a:rPr lang="it-IT"/>
              <a:t>Raccolta criticità</a:t>
            </a:r>
          </a:p>
          <a:p>
            <a:r>
              <a:rPr lang="it-IT"/>
              <a:t>Articoli su magazine web (</a:t>
            </a:r>
            <a:r>
              <a:rPr lang="it-IT" err="1"/>
              <a:t>ForumPA.it</a:t>
            </a:r>
            <a:r>
              <a:rPr lang="it-IT"/>
              <a:t> e </a:t>
            </a:r>
            <a:r>
              <a:rPr lang="it-IT" err="1"/>
              <a:t>Agendadigitale.eu</a:t>
            </a:r>
            <a:r>
              <a:rPr lang="it-IT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37885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8AF2C-7281-49FB-BD3F-97002654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it-IT" b="1"/>
              <a:t>Sperimentazione Regione Veneto</a:t>
            </a:r>
            <a:endParaRPr lang="it-IT" sz="4400" b="1"/>
          </a:p>
        </p:txBody>
      </p:sp>
      <p:graphicFrame>
        <p:nvGraphicFramePr>
          <p:cNvPr id="3" name="Segnaposto contenuto 2">
            <a:extLst>
              <a:ext uri="{FF2B5EF4-FFF2-40B4-BE49-F238E27FC236}">
                <a16:creationId xmlns:a16="http://schemas.microsoft.com/office/drawing/2014/main" id="{FEEDA7FC-F69D-5045-B1E8-38CBFC6F412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98621" y="1615441"/>
          <a:ext cx="7495080" cy="4365637"/>
        </p:xfrm>
        <a:graphic>
          <a:graphicData uri="http://schemas.openxmlformats.org/drawingml/2006/table">
            <a:tbl>
              <a:tblPr/>
              <a:tblGrid>
                <a:gridCol w="187376">
                  <a:extLst>
                    <a:ext uri="{9D8B030D-6E8A-4147-A177-3AD203B41FA5}">
                      <a16:colId xmlns:a16="http://schemas.microsoft.com/office/drawing/2014/main" val="3588290560"/>
                    </a:ext>
                  </a:extLst>
                </a:gridCol>
                <a:gridCol w="1715981">
                  <a:extLst>
                    <a:ext uri="{9D8B030D-6E8A-4147-A177-3AD203B41FA5}">
                      <a16:colId xmlns:a16="http://schemas.microsoft.com/office/drawing/2014/main" val="3993535741"/>
                    </a:ext>
                  </a:extLst>
                </a:gridCol>
                <a:gridCol w="1074953">
                  <a:extLst>
                    <a:ext uri="{9D8B030D-6E8A-4147-A177-3AD203B41FA5}">
                      <a16:colId xmlns:a16="http://schemas.microsoft.com/office/drawing/2014/main" val="223745169"/>
                    </a:ext>
                  </a:extLst>
                </a:gridCol>
                <a:gridCol w="1074953">
                  <a:extLst>
                    <a:ext uri="{9D8B030D-6E8A-4147-A177-3AD203B41FA5}">
                      <a16:colId xmlns:a16="http://schemas.microsoft.com/office/drawing/2014/main" val="3558089036"/>
                    </a:ext>
                  </a:extLst>
                </a:gridCol>
                <a:gridCol w="1074953">
                  <a:extLst>
                    <a:ext uri="{9D8B030D-6E8A-4147-A177-3AD203B41FA5}">
                      <a16:colId xmlns:a16="http://schemas.microsoft.com/office/drawing/2014/main" val="1737035567"/>
                    </a:ext>
                  </a:extLst>
                </a:gridCol>
                <a:gridCol w="591716">
                  <a:extLst>
                    <a:ext uri="{9D8B030D-6E8A-4147-A177-3AD203B41FA5}">
                      <a16:colId xmlns:a16="http://schemas.microsoft.com/office/drawing/2014/main" val="3527252825"/>
                    </a:ext>
                  </a:extLst>
                </a:gridCol>
                <a:gridCol w="591716">
                  <a:extLst>
                    <a:ext uri="{9D8B030D-6E8A-4147-A177-3AD203B41FA5}">
                      <a16:colId xmlns:a16="http://schemas.microsoft.com/office/drawing/2014/main" val="3422659652"/>
                    </a:ext>
                  </a:extLst>
                </a:gridCol>
                <a:gridCol w="591716">
                  <a:extLst>
                    <a:ext uri="{9D8B030D-6E8A-4147-A177-3AD203B41FA5}">
                      <a16:colId xmlns:a16="http://schemas.microsoft.com/office/drawing/2014/main" val="1727033355"/>
                    </a:ext>
                  </a:extLst>
                </a:gridCol>
                <a:gridCol w="591716">
                  <a:extLst>
                    <a:ext uri="{9D8B030D-6E8A-4147-A177-3AD203B41FA5}">
                      <a16:colId xmlns:a16="http://schemas.microsoft.com/office/drawing/2014/main" val="2526319634"/>
                    </a:ext>
                  </a:extLst>
                </a:gridCol>
              </a:tblGrid>
              <a:tr h="147379"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it-IT" sz="600" b="1">
                          <a:solidFill>
                            <a:srgbClr val="000000"/>
                          </a:solidFill>
                          <a:effectLst/>
                        </a:rPr>
                        <a:t>PROGETTO Ve.LA - GIORNATE SMART WORKING MENSILI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102904"/>
                  </a:ext>
                </a:extLst>
              </a:tr>
              <a:tr h="147379"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it-IT" sz="600" b="1">
                          <a:solidFill>
                            <a:srgbClr val="000000"/>
                          </a:solidFill>
                          <a:effectLst/>
                        </a:rPr>
                        <a:t>(1 NOVEMBRE 2018 - 31 GENNAIO 2019)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1174496"/>
                  </a:ext>
                </a:extLst>
              </a:tr>
              <a:tr h="147379"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191893"/>
                  </a:ext>
                </a:extLst>
              </a:tr>
              <a:tr h="147379"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it-IT" sz="800" b="1">
                          <a:solidFill>
                            <a:srgbClr val="000000"/>
                          </a:solidFill>
                          <a:effectLst/>
                        </a:rPr>
                        <a:t>NUMERO GIORNATE SMART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it-IT" sz="800" b="1">
                          <a:solidFill>
                            <a:srgbClr val="000000"/>
                          </a:solidFill>
                          <a:effectLst/>
                        </a:rPr>
                        <a:t>Totale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364730"/>
                  </a:ext>
                </a:extLst>
              </a:tr>
              <a:tr h="278509"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 b="1">
                          <a:solidFill>
                            <a:srgbClr val="000000"/>
                          </a:solidFill>
                          <a:effectLst/>
                        </a:rPr>
                        <a:t>ID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 b="1">
                          <a:solidFill>
                            <a:srgbClr val="000000"/>
                          </a:solidFill>
                          <a:effectLst/>
                        </a:rPr>
                        <a:t>SMART WORKER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 b="1">
                          <a:solidFill>
                            <a:srgbClr val="000000"/>
                          </a:solidFill>
                          <a:effectLst/>
                        </a:rPr>
                        <a:t>NOVEMBRE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 b="1">
                          <a:solidFill>
                            <a:srgbClr val="000000"/>
                          </a:solidFill>
                          <a:effectLst/>
                        </a:rPr>
                        <a:t>DICEMBRE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 b="1">
                          <a:solidFill>
                            <a:srgbClr val="000000"/>
                          </a:solidFill>
                          <a:effectLst/>
                        </a:rPr>
                        <a:t>GENNAIO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785718"/>
                  </a:ext>
                </a:extLst>
              </a:tr>
              <a:tr h="278509"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CHEMELLO GIOVANNI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3,5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800">
                          <a:effectLst/>
                        </a:rPr>
                        <a:t>10,5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142481"/>
                  </a:ext>
                </a:extLst>
              </a:tr>
              <a:tr h="278509"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COGO GIANLUIGI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800">
                          <a:effectLst/>
                        </a:rPr>
                        <a:t>15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6178708"/>
                  </a:ext>
                </a:extLst>
              </a:tr>
              <a:tr h="147379"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DE VIDI VALERIO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800">
                          <a:effectLst/>
                        </a:rPr>
                        <a:t>8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548297"/>
                  </a:ext>
                </a:extLst>
              </a:tr>
              <a:tr h="417764"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DELLA VLENTINA RENATO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800">
                          <a:effectLst/>
                        </a:rPr>
                        <a:t>11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156274"/>
                  </a:ext>
                </a:extLst>
              </a:tr>
              <a:tr h="278509"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GIORIO MARIA PAOLA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800">
                          <a:effectLst/>
                        </a:rPr>
                        <a:t>7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3516395"/>
                  </a:ext>
                </a:extLst>
              </a:tr>
              <a:tr h="278509"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MAESTRIPIERI FEDERICA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800">
                          <a:effectLst/>
                        </a:rPr>
                        <a:t>31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928126"/>
                  </a:ext>
                </a:extLst>
              </a:tr>
              <a:tr h="278509"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MARTIRE PIETRO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800">
                          <a:effectLst/>
                        </a:rPr>
                        <a:t>4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997196"/>
                  </a:ext>
                </a:extLst>
              </a:tr>
              <a:tr h="278509"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NUCCI ALESSANDRO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800">
                          <a:effectLst/>
                        </a:rPr>
                        <a:t>6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212205"/>
                  </a:ext>
                </a:extLst>
              </a:tr>
              <a:tr h="147379"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RAULI PAOLO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800">
                          <a:effectLst/>
                        </a:rPr>
                        <a:t>2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885542"/>
                  </a:ext>
                </a:extLst>
              </a:tr>
              <a:tr h="278509"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SCARAMUZZA ELISABETTA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800">
                          <a:effectLst/>
                        </a:rPr>
                        <a:t>4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237854"/>
                  </a:ext>
                </a:extLst>
              </a:tr>
              <a:tr h="278509"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TEGON MANOLA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800">
                          <a:effectLst/>
                        </a:rPr>
                        <a:t>10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852707"/>
                  </a:ext>
                </a:extLst>
              </a:tr>
              <a:tr h="278509"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ZEGGIO RICCARDO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800">
                          <a:effectLst/>
                        </a:rPr>
                        <a:t>6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7033388"/>
                  </a:ext>
                </a:extLst>
              </a:tr>
              <a:tr h="278509"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800" b="1" i="1">
                          <a:solidFill>
                            <a:srgbClr val="000000"/>
                          </a:solidFill>
                          <a:effectLst/>
                        </a:rPr>
                        <a:t>Totale giornate mensili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 b="1" i="1">
                          <a:solidFill>
                            <a:srgbClr val="000000"/>
                          </a:solidFill>
                          <a:effectLst/>
                        </a:rPr>
                        <a:t>42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 b="1" i="1">
                          <a:solidFill>
                            <a:srgbClr val="000000"/>
                          </a:solidFill>
                          <a:effectLst/>
                        </a:rPr>
                        <a:t>38,5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800" b="1" i="1">
                          <a:solidFill>
                            <a:srgbClr val="000000"/>
                          </a:solidFill>
                          <a:effectLst/>
                        </a:rPr>
                        <a:t>34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800">
                          <a:effectLst/>
                        </a:rPr>
                        <a:t>114,5</a:t>
                      </a: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it-IT" sz="800">
                        <a:effectLst/>
                      </a:endParaRPr>
                    </a:p>
                  </a:txBody>
                  <a:tcPr marL="12169" marR="1216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638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0611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8AF2C-7281-49FB-BD3F-97002654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it-IT" b="1"/>
              <a:t>Sperimentazione Regione Veneto</a:t>
            </a:r>
            <a:endParaRPr lang="it-IT" sz="4400" b="1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77F408AB-6A73-42CC-B3A1-7D7486EAD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099" y="1810673"/>
            <a:ext cx="10515600" cy="3388059"/>
          </a:xfrm>
        </p:spPr>
        <p:txBody>
          <a:bodyPr/>
          <a:lstStyle/>
          <a:p>
            <a:r>
              <a:rPr lang="it-IT"/>
              <a:t>Nuova sperimentazione sino al 31/12/2019</a:t>
            </a:r>
          </a:p>
          <a:p>
            <a:r>
              <a:rPr lang="it-IT"/>
              <a:t>Trasformazione Telelavoro in Lavoro Agile</a:t>
            </a:r>
          </a:p>
          <a:p>
            <a:r>
              <a:rPr lang="it-IT"/>
              <a:t>70 nuove richieste</a:t>
            </a:r>
          </a:p>
          <a:p>
            <a:r>
              <a:rPr lang="it-IT"/>
              <a:t>Seminario formativo per Dirigenti il 6 Marzo</a:t>
            </a:r>
          </a:p>
          <a:p>
            <a:r>
              <a:rPr lang="it-IT"/>
              <a:t>Revisione </a:t>
            </a:r>
            <a:r>
              <a:rPr lang="it-IT" err="1"/>
              <a:t>Faq</a:t>
            </a:r>
            <a:r>
              <a:rPr lang="it-IT"/>
              <a:t> ad Aprile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1820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47350F-E8F2-489E-BB64-AAFCBC917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080" y="2766218"/>
            <a:ext cx="10515600" cy="1325563"/>
          </a:xfrm>
        </p:spPr>
        <p:txBody>
          <a:bodyPr/>
          <a:lstStyle/>
          <a:p>
            <a:r>
              <a:rPr lang="it-IT"/>
              <a:t>Sperimentazione Regione Friuli Venezia Giulia</a:t>
            </a:r>
          </a:p>
        </p:txBody>
      </p:sp>
    </p:spTree>
    <p:extLst>
      <p:ext uri="{BB962C8B-B14F-4D97-AF65-F5344CB8AC3E}">
        <p14:creationId xmlns:p14="http://schemas.microsoft.com/office/powerpoint/2010/main" val="3129736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60EC68-A0EC-40D5-AE8C-F0807D20B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90" y="465515"/>
            <a:ext cx="8596668" cy="1070148"/>
          </a:xfrm>
        </p:spPr>
        <p:txBody>
          <a:bodyPr/>
          <a:lstStyle/>
          <a:p>
            <a:r>
              <a:rPr lang="it-IT" sz="2800"/>
              <a:t>Modalità di attuazione della sperimentazione Vela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5E6237-85E9-4AA0-B69D-AC007C63E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090" y="1288474"/>
            <a:ext cx="8596668" cy="436418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/>
              <a:t>Partecipanti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/>
              <a:t>Tecnologia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/>
              <a:t>Disciplina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/>
              <a:t>Formazione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/>
              <a:t>Comunicazione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/>
              <a:t>Sistema di monitoraggio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/>
              <a:t>Gestione attività e lavoro da remoto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/>
              <a:t>Gestione spazi fisici e luoghi di lavoro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/>
              <a:t>Gestione aspetti di sicurezza</a:t>
            </a:r>
          </a:p>
          <a:p>
            <a:pPr marL="230400"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66" y="166257"/>
            <a:ext cx="2921618" cy="59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24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60EC68-A0EC-40D5-AE8C-F0807D20B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90" y="166257"/>
            <a:ext cx="8596668" cy="1070148"/>
          </a:xfrm>
        </p:spPr>
        <p:txBody>
          <a:bodyPr/>
          <a:lstStyle/>
          <a:p>
            <a:r>
              <a:rPr lang="it-IT" sz="2800"/>
              <a:t>Partecipanti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5E6237-85E9-4AA0-B69D-AC007C63E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090" y="1088968"/>
            <a:ext cx="8596668" cy="436418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400"/>
              <a:t>Periodo </a:t>
            </a:r>
            <a:r>
              <a:rPr lang="it-IT" sz="2400" err="1"/>
              <a:t>nov-dic</a:t>
            </a:r>
            <a:r>
              <a:rPr lang="it-IT" sz="2400"/>
              <a:t> 2018 – Delibera G.R - 1962/2018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400"/>
              <a:t> 87 domande – 29 ammissibili - 18 confermati di cui :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/>
              <a:t>1 non è mai partito per accertamento mancanza di requisiti - 1 ha interrotto per problemi tecnici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/>
              <a:t>1 si è aggiunto nel corso della sperimentazione</a:t>
            </a:r>
          </a:p>
          <a:p>
            <a:pPr marL="230400"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>
                <a:solidFill>
                  <a:srgbClr val="92B93B"/>
                </a:solidFill>
              </a:rPr>
              <a:t>17 sperimentatori avviati di cui </a:t>
            </a:r>
          </a:p>
          <a:p>
            <a:pPr marL="687600"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>
                <a:solidFill>
                  <a:srgbClr val="0068A0"/>
                </a:solidFill>
              </a:rPr>
              <a:t>5 uomini e 12 donne, la maggior parte rientrano nella fascia d’età 51-65 anni (65% del campione)</a:t>
            </a:r>
          </a:p>
          <a:p>
            <a:pPr marL="687600"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>
                <a:solidFill>
                  <a:srgbClr val="0068A0"/>
                </a:solidFill>
              </a:rPr>
              <a:t>7 per problematicità mediche per sé stessi, 8 per assistenza ad un famigliare, 2 entrambe le cause</a:t>
            </a:r>
          </a:p>
          <a:p>
            <a:pPr marL="230400"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>
                <a:solidFill>
                  <a:srgbClr val="92B93B"/>
                </a:solidFill>
              </a:rPr>
              <a:t>I livelli sono per la maggior parte il  C e D, solo in un caso il B.</a:t>
            </a:r>
          </a:p>
          <a:p>
            <a:pPr marL="230400"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>
                <a:solidFill>
                  <a:srgbClr val="92B93B"/>
                </a:solidFill>
              </a:rPr>
              <a:t>16 Domiciliare, 1 </a:t>
            </a:r>
            <a:r>
              <a:rPr lang="it-IT" err="1">
                <a:solidFill>
                  <a:srgbClr val="92B93B"/>
                </a:solidFill>
              </a:rPr>
              <a:t>Telecentro</a:t>
            </a:r>
            <a:endParaRPr lang="it-IT">
              <a:solidFill>
                <a:srgbClr val="92B93B"/>
              </a:solidFill>
            </a:endParaRPr>
          </a:p>
          <a:p>
            <a:pPr marL="230400"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>
                <a:solidFill>
                  <a:srgbClr val="92B93B"/>
                </a:solidFill>
              </a:rPr>
              <a:t>Sperimentazione prorogata fino a marzo – 1 persona interrompe da gennaio per cambio mansioni</a:t>
            </a:r>
          </a:p>
          <a:p>
            <a:pPr marL="230400"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>
                <a:solidFill>
                  <a:srgbClr val="92B93B"/>
                </a:solidFill>
              </a:rPr>
              <a:t>Da febbraio ‘19 aperto anche per la cura dei figli ≤ 8 anni per ulteriori 14 unità fino ad un massimo di 30 unità</a:t>
            </a:r>
          </a:p>
          <a:p>
            <a:pPr marL="230400"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66" y="166257"/>
            <a:ext cx="2921618" cy="59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13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60EC68-A0EC-40D5-AE8C-F0807D20B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864" y="465515"/>
            <a:ext cx="4320165" cy="1070148"/>
          </a:xfrm>
        </p:spPr>
        <p:txBody>
          <a:bodyPr/>
          <a:lstStyle/>
          <a:p>
            <a:r>
              <a:rPr lang="it-IT" sz="2800"/>
              <a:t>TECNOLOGIA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5E6237-85E9-4AA0-B69D-AC007C63E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864" y="1535663"/>
            <a:ext cx="6248718" cy="388077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400"/>
              <a:t>Predisposte linee guida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400"/>
              <a:t>Pc portatile con docking station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400"/>
              <a:t>Monitor 21’’, tastiera  e mouse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400"/>
              <a:t>Cellulare di servizio con SIM dati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400"/>
              <a:t> VPN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400"/>
              <a:t>Cisco </a:t>
            </a:r>
            <a:r>
              <a:rPr lang="it-IT" sz="2400" err="1"/>
              <a:t>Jabber</a:t>
            </a:r>
            <a:endParaRPr lang="it-IT" sz="24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400"/>
              <a:t>Sistema SSD per le presenze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4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40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66" y="166257"/>
            <a:ext cx="2921618" cy="59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95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8AF2C-7281-49FB-BD3F-97002654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it-IT" b="1"/>
              <a:t>ORDINE DEL GIORNO</a:t>
            </a:r>
            <a:endParaRPr lang="it-IT" sz="4400" b="1"/>
          </a:p>
        </p:txBody>
      </p:sp>
      <p:sp>
        <p:nvSpPr>
          <p:cNvPr id="5" name="CasellaDiTesto 4"/>
          <p:cNvSpPr txBox="1"/>
          <p:nvPr/>
        </p:nvSpPr>
        <p:spPr>
          <a:xfrm>
            <a:off x="1220724" y="1673118"/>
            <a:ext cx="93268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2400"/>
              <a:t>Stato avanzamento progetto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2400"/>
              <a:t>Aggiornamento su proroga di progetto e su scadenze amministrative e di rendicontazione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2400"/>
              <a:t>Presentazione degli esiti delle 4 sperimentazioni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2400"/>
              <a:t>Avanzamento delle </a:t>
            </a:r>
            <a:r>
              <a:rPr lang="it-IT" sz="2400" b="1"/>
              <a:t>attività di formazione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2400"/>
              <a:t>Avanzamento delle </a:t>
            </a:r>
            <a:r>
              <a:rPr lang="it-IT" sz="2400" b="1"/>
              <a:t>attività di comunicazione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sz="2400"/>
              <a:t>Campagna di progetto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sz="2400"/>
              <a:t>Declinazione materiali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2400"/>
              <a:t>Avanzamento dell’organizzazione dell’</a:t>
            </a:r>
            <a:r>
              <a:rPr lang="it-IT" sz="2400" b="1"/>
              <a:t>evento di medio periodo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2400"/>
              <a:t>Rilascio finale (roadmap di adozione </a:t>
            </a:r>
            <a:r>
              <a:rPr lang="it-IT" sz="2400" err="1"/>
              <a:t>sw</a:t>
            </a:r>
            <a:r>
              <a:rPr lang="it-IT" sz="2400"/>
              <a:t>)</a:t>
            </a:r>
          </a:p>
          <a:p>
            <a:endParaRPr lang="it-IT" sz="2400"/>
          </a:p>
        </p:txBody>
      </p:sp>
    </p:spTree>
    <p:extLst>
      <p:ext uri="{BB962C8B-B14F-4D97-AF65-F5344CB8AC3E}">
        <p14:creationId xmlns:p14="http://schemas.microsoft.com/office/powerpoint/2010/main" val="3331518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60EC68-A0EC-40D5-AE8C-F0807D20B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90" y="465515"/>
            <a:ext cx="8596668" cy="1070148"/>
          </a:xfrm>
        </p:spPr>
        <p:txBody>
          <a:bodyPr/>
          <a:lstStyle/>
          <a:p>
            <a:r>
              <a:rPr lang="it-IT" sz="2800"/>
              <a:t>Disciplina – Formazione - Comunicazione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5E6237-85E9-4AA0-B69D-AC007C63E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090" y="1288474"/>
            <a:ext cx="8596668" cy="43641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/>
              <a:t>Disciplina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1800">
                <a:solidFill>
                  <a:srgbClr val="0068A0"/>
                </a:solidFill>
              </a:rPr>
              <a:t>Approvate linee guida per la sperimentazione/base per regolamento e modalità di selezione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/>
              <a:t>Formazione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1800">
                <a:solidFill>
                  <a:srgbClr val="0068A0"/>
                </a:solidFill>
              </a:rPr>
              <a:t>Accessibile la formazione online e in aula per tutti i colleghi/in fase di realizzazione convegno formativo/informativo per il 20 marzo p.v.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/>
              <a:t>Comunicazione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1800">
                <a:solidFill>
                  <a:srgbClr val="0068A0"/>
                </a:solidFill>
              </a:rPr>
              <a:t>Realizzata area intranet – VELA con DGR, linee guida, modulistica e FAQ</a:t>
            </a:r>
            <a:endParaRPr lang="it-IT" sz="200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66" y="166257"/>
            <a:ext cx="2921618" cy="59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18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60EC68-A0EC-40D5-AE8C-F0807D20B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26637"/>
            <a:ext cx="8596668" cy="1070148"/>
          </a:xfrm>
        </p:spPr>
        <p:txBody>
          <a:bodyPr/>
          <a:lstStyle/>
          <a:p>
            <a:r>
              <a:rPr lang="it-IT" sz="2800"/>
              <a:t>SISTEMA DI MONITORAGGIO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5E6237-85E9-4AA0-B69D-AC007C63E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092721"/>
            <a:ext cx="8596668" cy="208274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400"/>
              <a:t>Schede attività - obiettivi quindicinali da raggiungere e gli indicatori di monitoraggio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400"/>
              <a:t>Questionario avvio, in itinere, fine - </a:t>
            </a:r>
            <a:endParaRPr lang="it-IT" sz="200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66" y="166257"/>
            <a:ext cx="2921618" cy="598516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3021598"/>
            <a:ext cx="8936181" cy="358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00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60EC68-A0EC-40D5-AE8C-F0807D20B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98" y="764773"/>
            <a:ext cx="8596668" cy="1070148"/>
          </a:xfrm>
        </p:spPr>
        <p:txBody>
          <a:bodyPr/>
          <a:lstStyle/>
          <a:p>
            <a:r>
              <a:rPr lang="it-IT" sz="2800"/>
              <a:t>GESTIONE ATTIVITA’, LAVORO DA REMOTO E SICUREZZA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5E6237-85E9-4AA0-B69D-AC007C63E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30" y="1834920"/>
            <a:ext cx="10662776" cy="3601603"/>
          </a:xfrm>
        </p:spPr>
        <p:txBody>
          <a:bodyPr>
            <a:normAutofit fontScale="85000" lnSpcReduction="20000"/>
          </a:bodyPr>
          <a:lstStyle/>
          <a:p>
            <a:pPr marL="3447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>
                <a:solidFill>
                  <a:srgbClr val="92B93B"/>
                </a:solidFill>
              </a:rPr>
              <a:t>Progetto individuale</a:t>
            </a:r>
          </a:p>
          <a:p>
            <a:pPr marL="3447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>
                <a:solidFill>
                  <a:srgbClr val="92B93B"/>
                </a:solidFill>
              </a:rPr>
              <a:t>Schede attività di monitoraggio</a:t>
            </a:r>
          </a:p>
          <a:p>
            <a:pPr marL="3447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>
                <a:solidFill>
                  <a:srgbClr val="92B93B"/>
                </a:solidFill>
              </a:rPr>
              <a:t>Timbratura online – Tramite sistema </a:t>
            </a:r>
            <a:r>
              <a:rPr lang="it-IT" err="1">
                <a:solidFill>
                  <a:srgbClr val="92B93B"/>
                </a:solidFill>
              </a:rPr>
              <a:t>ssd</a:t>
            </a:r>
            <a:endParaRPr lang="it-IT">
              <a:solidFill>
                <a:srgbClr val="92B93B"/>
              </a:solidFill>
            </a:endParaRPr>
          </a:p>
          <a:p>
            <a:pPr marL="3447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>
                <a:solidFill>
                  <a:srgbClr val="92B93B"/>
                </a:solidFill>
              </a:rPr>
              <a:t>VPN per accesso a intranet aziendale con applicativi e gestionali di ufficio</a:t>
            </a:r>
          </a:p>
          <a:p>
            <a:pPr marL="3447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>
                <a:solidFill>
                  <a:srgbClr val="92B93B"/>
                </a:solidFill>
              </a:rPr>
              <a:t>Collegamento tramite </a:t>
            </a:r>
            <a:r>
              <a:rPr lang="it-IT" err="1">
                <a:solidFill>
                  <a:srgbClr val="92B93B"/>
                </a:solidFill>
              </a:rPr>
              <a:t>cisco</a:t>
            </a:r>
            <a:r>
              <a:rPr lang="it-IT">
                <a:solidFill>
                  <a:srgbClr val="92B93B"/>
                </a:solidFill>
              </a:rPr>
              <a:t> </a:t>
            </a:r>
            <a:r>
              <a:rPr lang="it-IT" err="1">
                <a:solidFill>
                  <a:srgbClr val="92B93B"/>
                </a:solidFill>
              </a:rPr>
              <a:t>jabber</a:t>
            </a:r>
            <a:r>
              <a:rPr lang="it-IT">
                <a:solidFill>
                  <a:srgbClr val="92B93B"/>
                </a:solidFill>
              </a:rPr>
              <a:t> al telefono d’ufficio/deviazione chiamate e </a:t>
            </a:r>
            <a:r>
              <a:rPr lang="it-IT" err="1">
                <a:solidFill>
                  <a:srgbClr val="92B93B"/>
                </a:solidFill>
              </a:rPr>
              <a:t>cell</a:t>
            </a:r>
            <a:r>
              <a:rPr lang="it-IT">
                <a:solidFill>
                  <a:srgbClr val="92B93B"/>
                </a:solidFill>
              </a:rPr>
              <a:t>. di servizio</a:t>
            </a:r>
          </a:p>
          <a:p>
            <a:pPr marL="3447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>
                <a:solidFill>
                  <a:srgbClr val="92B93B"/>
                </a:solidFill>
              </a:rPr>
              <a:t>Predispose linee guida sulla sicurezza</a:t>
            </a:r>
          </a:p>
          <a:p>
            <a:pPr marL="8019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1900">
                <a:solidFill>
                  <a:srgbClr val="0068A0"/>
                </a:solidFill>
              </a:rPr>
              <a:t>per il lavoro domiciliare verifica della sicurezza e postazione - invio di 3 foto per analisi preliminare della postazione e da parte degli esperti di sicurezza, con prescrizioni ad hoc</a:t>
            </a:r>
          </a:p>
          <a:p>
            <a:pPr marL="3447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>
              <a:solidFill>
                <a:srgbClr val="92B93B"/>
              </a:solidFill>
            </a:endParaRPr>
          </a:p>
          <a:p>
            <a:pPr marL="3447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66" y="166257"/>
            <a:ext cx="2921618" cy="59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62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014" y="827716"/>
            <a:ext cx="10515600" cy="1325563"/>
          </a:xfrm>
        </p:spPr>
        <p:txBody>
          <a:bodyPr>
            <a:normAutofit/>
          </a:bodyPr>
          <a:lstStyle/>
          <a:p>
            <a:r>
              <a:rPr lang="it-IT" sz="2800"/>
              <a:t>GESTIONE</a:t>
            </a:r>
            <a:r>
              <a:rPr lang="it-IT"/>
              <a:t> </a:t>
            </a:r>
            <a:r>
              <a:rPr lang="it-IT" sz="2800"/>
              <a:t>SPAZI FISICI E LUOGHI DI LAVORO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12519" y="2244436"/>
            <a:ext cx="8729750" cy="2809702"/>
          </a:xfrm>
        </p:spPr>
        <p:txBody>
          <a:bodyPr>
            <a:normAutofit lnSpcReduction="10000"/>
          </a:bodyPr>
          <a:lstStyle/>
          <a:p>
            <a:pPr marL="344700" lvl="1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it-IT" sz="2000">
                <a:solidFill>
                  <a:srgbClr val="92B93B"/>
                </a:solidFill>
              </a:rPr>
              <a:t>Individuate 5 sedi per il </a:t>
            </a:r>
            <a:r>
              <a:rPr lang="it-IT" sz="2000" err="1">
                <a:solidFill>
                  <a:srgbClr val="92B93B"/>
                </a:solidFill>
              </a:rPr>
              <a:t>telecentro</a:t>
            </a:r>
            <a:r>
              <a:rPr lang="it-IT" sz="2000">
                <a:solidFill>
                  <a:srgbClr val="92B93B"/>
                </a:solidFill>
              </a:rPr>
              <a:t> con postazioni a rotazione</a:t>
            </a:r>
          </a:p>
          <a:p>
            <a:pPr marL="344700" lvl="1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it-IT" sz="2000">
                <a:solidFill>
                  <a:srgbClr val="92B93B"/>
                </a:solidFill>
              </a:rPr>
              <a:t>In fase di individuazione nuove sedi </a:t>
            </a:r>
          </a:p>
          <a:p>
            <a:pPr marL="344700" lvl="1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it-IT" sz="2000">
                <a:solidFill>
                  <a:srgbClr val="92B93B"/>
                </a:solidFill>
              </a:rPr>
              <a:t>Prossima creazione di spazi di co-</a:t>
            </a:r>
            <a:r>
              <a:rPr lang="it-IT" sz="2000" err="1">
                <a:solidFill>
                  <a:srgbClr val="92B93B"/>
                </a:solidFill>
              </a:rPr>
              <a:t>working</a:t>
            </a:r>
            <a:r>
              <a:rPr lang="it-IT" sz="2000">
                <a:solidFill>
                  <a:srgbClr val="92B93B"/>
                </a:solidFill>
              </a:rPr>
              <a:t> condivisi tra le varie Direzioni </a:t>
            </a:r>
          </a:p>
          <a:p>
            <a:pPr marL="801900" lvl="2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it-IT" sz="1600">
                <a:solidFill>
                  <a:srgbClr val="0068A0"/>
                </a:solidFill>
              </a:rPr>
              <a:t>Disponibili per i dipendenti di più direzioni (per </a:t>
            </a:r>
            <a:r>
              <a:rPr lang="it-IT" sz="1600" err="1">
                <a:solidFill>
                  <a:srgbClr val="0068A0"/>
                </a:solidFill>
              </a:rPr>
              <a:t>telecentro</a:t>
            </a:r>
            <a:r>
              <a:rPr lang="it-IT" sz="1600">
                <a:solidFill>
                  <a:srgbClr val="0068A0"/>
                </a:solidFill>
              </a:rPr>
              <a:t> anche come base di appoggio in caso di missioni)</a:t>
            </a:r>
          </a:p>
          <a:p>
            <a:pPr marL="801900" lvl="2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it-IT" sz="1600">
                <a:solidFill>
                  <a:srgbClr val="0068A0"/>
                </a:solidFill>
              </a:rPr>
              <a:t>Disponibile per i consulenti</a:t>
            </a:r>
          </a:p>
          <a:p>
            <a:pPr marL="801900" lvl="2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it-IT" sz="1600">
                <a:solidFill>
                  <a:srgbClr val="0068A0"/>
                </a:solidFill>
              </a:rPr>
              <a:t>Postazioni prenotabili</a:t>
            </a:r>
          </a:p>
          <a:p>
            <a:pPr marL="344700" lvl="1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it-IT" sz="2000">
              <a:solidFill>
                <a:srgbClr val="92B9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049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47350F-E8F2-489E-BB64-AAFCBC917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080" y="2766218"/>
            <a:ext cx="10515600" cy="1325563"/>
          </a:xfrm>
        </p:spPr>
        <p:txBody>
          <a:bodyPr/>
          <a:lstStyle/>
          <a:p>
            <a:r>
              <a:rPr lang="it-IT"/>
              <a:t>Sperimentazione Comune di Bologna</a:t>
            </a:r>
          </a:p>
        </p:txBody>
      </p:sp>
    </p:spTree>
    <p:extLst>
      <p:ext uri="{BB962C8B-B14F-4D97-AF65-F5344CB8AC3E}">
        <p14:creationId xmlns:p14="http://schemas.microsoft.com/office/powerpoint/2010/main" val="608294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8AF2C-7281-49FB-BD3F-97002654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176" y="577287"/>
            <a:ext cx="9720072" cy="1499616"/>
          </a:xfrm>
        </p:spPr>
        <p:txBody>
          <a:bodyPr>
            <a:normAutofit/>
          </a:bodyPr>
          <a:lstStyle/>
          <a:p>
            <a:r>
              <a:rPr lang="it-IT" b="1"/>
              <a:t>STATO AVANZAMENTO SERVIZI RTI</a:t>
            </a:r>
            <a:endParaRPr lang="it-IT" sz="4400" b="1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816F764-DD90-45E5-84BE-1241ADF585E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Immagine 7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ACFC69D6-87D4-4004-A3D2-054935AA8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67" y="2174654"/>
            <a:ext cx="9543690" cy="318043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662AAC9-E6F3-4B57-91F4-68BF3A854164}"/>
              </a:ext>
            </a:extLst>
          </p:cNvPr>
          <p:cNvSpPr txBox="1"/>
          <p:nvPr/>
        </p:nvSpPr>
        <p:spPr>
          <a:xfrm>
            <a:off x="812176" y="1664326"/>
            <a:ext cx="599248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rgbClr val="92B93B"/>
                </a:solidFill>
              </a:rPr>
              <a:t>1. Supporto alle attività di coordinamento del progetto </a:t>
            </a:r>
            <a:r>
              <a:rPr lang="it-IT">
                <a:cs typeface="Calibri"/>
              </a:rPr>
              <a:t>​</a:t>
            </a:r>
            <a:endParaRPr lang="it-IT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49233A0-63CE-4E44-93F3-4991544072A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90" y="2265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53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8AF2C-7281-49FB-BD3F-97002654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it-IT" b="1"/>
              <a:t>STATO AVANZAMENTO - FORMAZIONE</a:t>
            </a:r>
            <a:endParaRPr lang="it-IT" sz="4400" b="1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816F764-DD90-45E5-84BE-1241ADF585E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662AAC9-E6F3-4B57-91F4-68BF3A854164}"/>
              </a:ext>
            </a:extLst>
          </p:cNvPr>
          <p:cNvSpPr txBox="1"/>
          <p:nvPr/>
        </p:nvSpPr>
        <p:spPr>
          <a:xfrm>
            <a:off x="784322" y="1604377"/>
            <a:ext cx="968746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rgbClr val="92B93B"/>
                </a:solidFill>
              </a:rPr>
              <a:t>2. Progettazione, sviluppo ed erogazione di un percorso formativo per Dirigenti e </a:t>
            </a:r>
            <a:r>
              <a:rPr lang="it-IT" err="1">
                <a:solidFill>
                  <a:srgbClr val="92B93B"/>
                </a:solidFill>
              </a:rPr>
              <a:t>Leading</a:t>
            </a:r>
            <a:r>
              <a:rPr lang="it-IT">
                <a:solidFill>
                  <a:srgbClr val="92B93B"/>
                </a:solidFill>
              </a:rPr>
              <a:t> Group</a:t>
            </a:r>
          </a:p>
        </p:txBody>
      </p:sp>
      <p:pic>
        <p:nvPicPr>
          <p:cNvPr id="7" name="Elemento grafico 6" descr="Lavagna">
            <a:extLst>
              <a:ext uri="{FF2B5EF4-FFF2-40B4-BE49-F238E27FC236}">
                <a16:creationId xmlns:a16="http://schemas.microsoft.com/office/drawing/2014/main" id="{C79EAB61-9250-4DFB-9026-B6585A55A34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42148">
            <a:off x="500334" y="173731"/>
            <a:ext cx="914400" cy="914400"/>
          </a:xfrm>
          <a:prstGeom prst="rect">
            <a:avLst/>
          </a:prstGeom>
        </p:spPr>
      </p:pic>
      <p:pic>
        <p:nvPicPr>
          <p:cNvPr id="12" name="Immagine 11"/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22" y="1973709"/>
            <a:ext cx="9067800" cy="464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7936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8AF2C-7281-49FB-BD3F-97002654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it-IT" b="1"/>
              <a:t>FORMAZIONE</a:t>
            </a:r>
            <a:endParaRPr lang="it-IT" sz="4400" b="1"/>
          </a:p>
        </p:txBody>
      </p:sp>
      <p:graphicFrame>
        <p:nvGraphicFramePr>
          <p:cNvPr id="9" name="Table 21">
            <a:extLst>
              <a:ext uri="{FF2B5EF4-FFF2-40B4-BE49-F238E27FC236}">
                <a16:creationId xmlns:a16="http://schemas.microsoft.com/office/drawing/2014/main" id="{2FCCF5B1-2253-4BBC-9442-D7359F8D8035}"/>
              </a:ext>
            </a:extLst>
          </p:cNvPr>
          <p:cNvGraphicFramePr>
            <a:graphicFrameLocks noGrp="1"/>
          </p:cNvGraphicFramePr>
          <p:nvPr/>
        </p:nvGraphicFramePr>
        <p:xfrm>
          <a:off x="1594199" y="2124075"/>
          <a:ext cx="3306989" cy="1723409"/>
        </p:xfrm>
        <a:graphic>
          <a:graphicData uri="http://schemas.openxmlformats.org/drawingml/2006/table">
            <a:tbl>
              <a:tblPr firstRow="1" bandRow="1"/>
              <a:tblGrid>
                <a:gridCol w="472427">
                  <a:extLst>
                    <a:ext uri="{9D8B030D-6E8A-4147-A177-3AD203B41FA5}">
                      <a16:colId xmlns:a16="http://schemas.microsoft.com/office/drawing/2014/main" val="852127212"/>
                    </a:ext>
                  </a:extLst>
                </a:gridCol>
                <a:gridCol w="472427">
                  <a:extLst>
                    <a:ext uri="{9D8B030D-6E8A-4147-A177-3AD203B41FA5}">
                      <a16:colId xmlns:a16="http://schemas.microsoft.com/office/drawing/2014/main" val="4114697699"/>
                    </a:ext>
                  </a:extLst>
                </a:gridCol>
                <a:gridCol w="472427">
                  <a:extLst>
                    <a:ext uri="{9D8B030D-6E8A-4147-A177-3AD203B41FA5}">
                      <a16:colId xmlns:a16="http://schemas.microsoft.com/office/drawing/2014/main" val="2938782546"/>
                    </a:ext>
                  </a:extLst>
                </a:gridCol>
                <a:gridCol w="472427">
                  <a:extLst>
                    <a:ext uri="{9D8B030D-6E8A-4147-A177-3AD203B41FA5}">
                      <a16:colId xmlns:a16="http://schemas.microsoft.com/office/drawing/2014/main" val="3409590460"/>
                    </a:ext>
                  </a:extLst>
                </a:gridCol>
                <a:gridCol w="472427">
                  <a:extLst>
                    <a:ext uri="{9D8B030D-6E8A-4147-A177-3AD203B41FA5}">
                      <a16:colId xmlns:a16="http://schemas.microsoft.com/office/drawing/2014/main" val="1754040478"/>
                    </a:ext>
                  </a:extLst>
                </a:gridCol>
                <a:gridCol w="472427">
                  <a:extLst>
                    <a:ext uri="{9D8B030D-6E8A-4147-A177-3AD203B41FA5}">
                      <a16:colId xmlns:a16="http://schemas.microsoft.com/office/drawing/2014/main" val="1799877051"/>
                    </a:ext>
                  </a:extLst>
                </a:gridCol>
                <a:gridCol w="472427">
                  <a:extLst>
                    <a:ext uri="{9D8B030D-6E8A-4147-A177-3AD203B41FA5}">
                      <a16:colId xmlns:a16="http://schemas.microsoft.com/office/drawing/2014/main" val="3154827864"/>
                    </a:ext>
                  </a:extLst>
                </a:gridCol>
              </a:tblGrid>
              <a:tr h="422058"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 cap="all" baseline="0" err="1">
                          <a:effectLst/>
                        </a:rPr>
                        <a:t>Marzo</a:t>
                      </a:r>
                      <a:endParaRPr lang="en-US" sz="1800" b="0" i="0" u="none" strike="noStrike" cap="all" baseline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rgbClr val="95A5A6"/>
                      </a:solidFill>
                    </a:lnT>
                    <a:lnB w="25400" cmpd="sng">
                      <a:solidFill>
                        <a:srgbClr val="95A5A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9C1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ctr"/>
                </a:tc>
                <a:extLst>
                  <a:ext uri="{0D108BD9-81ED-4DB2-BD59-A6C34878D82A}">
                    <a16:rowId xmlns:a16="http://schemas.microsoft.com/office/drawing/2014/main" val="2167744042"/>
                  </a:ext>
                </a:extLst>
              </a:tr>
              <a:tr h="24620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Lu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rgbClr val="95A5A6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Ma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rgbClr val="95A5A6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Me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rgbClr val="95A5A6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Gi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rgbClr val="95A5A6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err="1">
                          <a:effectLst/>
                        </a:rPr>
                        <a:t>Ve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rgbClr val="95A5A6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Sa</a:t>
                      </a:r>
                      <a:endParaRPr lang="en-US" sz="1400" b="1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rgbClr val="95A5A6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Do</a:t>
                      </a:r>
                      <a:endParaRPr lang="en-US" sz="1400" b="1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rgbClr val="95A5A6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247368"/>
                  </a:ext>
                </a:extLst>
              </a:tr>
              <a:tr h="2110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548140"/>
                  </a:ext>
                </a:extLst>
              </a:tr>
              <a:tr h="2110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287935"/>
                  </a:ext>
                </a:extLst>
              </a:tr>
              <a:tr h="2110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69266"/>
                  </a:ext>
                </a:extLst>
              </a:tr>
              <a:tr h="2110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0F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92716"/>
                  </a:ext>
                </a:extLst>
              </a:tr>
              <a:tr h="2110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012774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52C04D74-D695-4691-A8AE-511920890682}"/>
              </a:ext>
            </a:extLst>
          </p:cNvPr>
          <p:cNvGraphicFramePr>
            <a:graphicFrameLocks noGrp="1"/>
          </p:cNvGraphicFramePr>
          <p:nvPr/>
        </p:nvGraphicFramePr>
        <p:xfrm>
          <a:off x="1594198" y="4148881"/>
          <a:ext cx="3315599" cy="1757184"/>
        </p:xfrm>
        <a:graphic>
          <a:graphicData uri="http://schemas.openxmlformats.org/drawingml/2006/table">
            <a:tbl>
              <a:tblPr firstRow="1" bandRow="1"/>
              <a:tblGrid>
                <a:gridCol w="473657">
                  <a:extLst>
                    <a:ext uri="{9D8B030D-6E8A-4147-A177-3AD203B41FA5}">
                      <a16:colId xmlns:a16="http://schemas.microsoft.com/office/drawing/2014/main" val="852127212"/>
                    </a:ext>
                  </a:extLst>
                </a:gridCol>
                <a:gridCol w="473657">
                  <a:extLst>
                    <a:ext uri="{9D8B030D-6E8A-4147-A177-3AD203B41FA5}">
                      <a16:colId xmlns:a16="http://schemas.microsoft.com/office/drawing/2014/main" val="4114697699"/>
                    </a:ext>
                  </a:extLst>
                </a:gridCol>
                <a:gridCol w="473657">
                  <a:extLst>
                    <a:ext uri="{9D8B030D-6E8A-4147-A177-3AD203B41FA5}">
                      <a16:colId xmlns:a16="http://schemas.microsoft.com/office/drawing/2014/main" val="2938782546"/>
                    </a:ext>
                  </a:extLst>
                </a:gridCol>
                <a:gridCol w="473657">
                  <a:extLst>
                    <a:ext uri="{9D8B030D-6E8A-4147-A177-3AD203B41FA5}">
                      <a16:colId xmlns:a16="http://schemas.microsoft.com/office/drawing/2014/main" val="3409590460"/>
                    </a:ext>
                  </a:extLst>
                </a:gridCol>
                <a:gridCol w="473657">
                  <a:extLst>
                    <a:ext uri="{9D8B030D-6E8A-4147-A177-3AD203B41FA5}">
                      <a16:colId xmlns:a16="http://schemas.microsoft.com/office/drawing/2014/main" val="1754040478"/>
                    </a:ext>
                  </a:extLst>
                </a:gridCol>
                <a:gridCol w="473657">
                  <a:extLst>
                    <a:ext uri="{9D8B030D-6E8A-4147-A177-3AD203B41FA5}">
                      <a16:colId xmlns:a16="http://schemas.microsoft.com/office/drawing/2014/main" val="1799877051"/>
                    </a:ext>
                  </a:extLst>
                </a:gridCol>
                <a:gridCol w="473657">
                  <a:extLst>
                    <a:ext uri="{9D8B030D-6E8A-4147-A177-3AD203B41FA5}">
                      <a16:colId xmlns:a16="http://schemas.microsoft.com/office/drawing/2014/main" val="3154827864"/>
                    </a:ext>
                  </a:extLst>
                </a:gridCol>
              </a:tblGrid>
              <a:tr h="403949"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800" u="none" strike="noStrike" cap="all" baseline="0" err="1">
                          <a:effectLst/>
                        </a:rPr>
                        <a:t>Aprile</a:t>
                      </a:r>
                      <a:endParaRPr lang="en-US" sz="1800" b="0" i="0" u="none" strike="noStrike" cap="all" baseline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rgbClr val="95A5A6"/>
                      </a:solidFill>
                    </a:lnT>
                    <a:lnB w="25400" cap="flat" cmpd="sng" algn="ctr">
                      <a:solidFill>
                        <a:srgbClr val="95A5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ctr"/>
                </a:tc>
                <a:extLst>
                  <a:ext uri="{0D108BD9-81ED-4DB2-BD59-A6C34878D82A}">
                    <a16:rowId xmlns:a16="http://schemas.microsoft.com/office/drawing/2014/main" val="2167744042"/>
                  </a:ext>
                </a:extLst>
              </a:tr>
              <a:tr h="2423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Lu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rgbClr val="95A5A6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Ma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rgbClr val="95A5A6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Me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rgbClr val="95A5A6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Gi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rgbClr val="95A5A6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err="1">
                          <a:effectLst/>
                        </a:rPr>
                        <a:t>Ve</a:t>
                      </a:r>
                      <a:endParaRPr lang="en-US" sz="1400" b="1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rgbClr val="95A5A6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Sa</a:t>
                      </a:r>
                      <a:endParaRPr lang="en-US" sz="1400" b="1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rgbClr val="95A5A6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Do</a:t>
                      </a:r>
                      <a:endParaRPr lang="en-US" sz="1400" b="1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rgbClr val="95A5A6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247368"/>
                  </a:ext>
                </a:extLst>
              </a:tr>
              <a:tr h="2221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548140"/>
                  </a:ext>
                </a:extLst>
              </a:tr>
              <a:tr h="2221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287935"/>
                  </a:ext>
                </a:extLst>
              </a:tr>
              <a:tr h="2221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69266"/>
                  </a:ext>
                </a:extLst>
              </a:tr>
              <a:tr h="2221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5A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92716"/>
                  </a:ext>
                </a:extLst>
              </a:tr>
              <a:tr h="2221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12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283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012774"/>
                  </a:ext>
                </a:extLst>
              </a:tr>
            </a:tbl>
          </a:graphicData>
        </a:graphic>
      </p:graphicFrame>
      <p:sp>
        <p:nvSpPr>
          <p:cNvPr id="4" name="Callout: linea con bordo e barra in risalto 3">
            <a:extLst>
              <a:ext uri="{FF2B5EF4-FFF2-40B4-BE49-F238E27FC236}">
                <a16:creationId xmlns:a16="http://schemas.microsoft.com/office/drawing/2014/main" id="{39A207BD-0F0B-4B90-8B1A-D362080A00B7}"/>
              </a:ext>
            </a:extLst>
          </p:cNvPr>
          <p:cNvSpPr/>
          <p:nvPr/>
        </p:nvSpPr>
        <p:spPr>
          <a:xfrm>
            <a:off x="5098871" y="2716031"/>
            <a:ext cx="1243584" cy="539496"/>
          </a:xfrm>
          <a:prstGeom prst="accentBorderCallout1">
            <a:avLst>
              <a:gd name="adj1" fmla="val 50303"/>
              <a:gd name="adj2" fmla="val -8333"/>
              <a:gd name="adj3" fmla="val 54827"/>
              <a:gd name="adj4" fmla="val -169950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>
                <a:solidFill>
                  <a:schemeClr val="tx1"/>
                </a:solidFill>
              </a:rPr>
              <a:t>Regione </a:t>
            </a:r>
          </a:p>
          <a:p>
            <a:pPr algn="ctr"/>
            <a:r>
              <a:rPr lang="it-IT" sz="1200" b="1">
                <a:solidFill>
                  <a:schemeClr val="tx1"/>
                </a:solidFill>
              </a:rPr>
              <a:t>Veneto</a:t>
            </a:r>
          </a:p>
        </p:txBody>
      </p:sp>
      <p:sp>
        <p:nvSpPr>
          <p:cNvPr id="15" name="Callout: linea con bordo e barra in risalto 14">
            <a:extLst>
              <a:ext uri="{FF2B5EF4-FFF2-40B4-BE49-F238E27FC236}">
                <a16:creationId xmlns:a16="http://schemas.microsoft.com/office/drawing/2014/main" id="{C5996115-0E56-488C-A4B6-71A6DACDA925}"/>
              </a:ext>
            </a:extLst>
          </p:cNvPr>
          <p:cNvSpPr/>
          <p:nvPr/>
        </p:nvSpPr>
        <p:spPr>
          <a:xfrm flipH="1">
            <a:off x="65348" y="2508759"/>
            <a:ext cx="1246812" cy="539496"/>
          </a:xfrm>
          <a:prstGeom prst="accentBorderCallout1">
            <a:avLst>
              <a:gd name="adj1" fmla="val 53693"/>
              <a:gd name="adj2" fmla="val -9801"/>
              <a:gd name="adj3" fmla="val 131379"/>
              <a:gd name="adj4" fmla="val -22322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>
                <a:solidFill>
                  <a:schemeClr val="tx1"/>
                </a:solidFill>
              </a:rPr>
              <a:t>Regione </a:t>
            </a:r>
          </a:p>
          <a:p>
            <a:pPr algn="ctr"/>
            <a:r>
              <a:rPr lang="it-IT" sz="1200" b="1">
                <a:solidFill>
                  <a:schemeClr val="tx1"/>
                </a:solidFill>
              </a:rPr>
              <a:t>Lazio</a:t>
            </a:r>
          </a:p>
        </p:txBody>
      </p:sp>
      <p:sp>
        <p:nvSpPr>
          <p:cNvPr id="16" name="Callout: linea con bordo e barra in risalto 15">
            <a:extLst>
              <a:ext uri="{FF2B5EF4-FFF2-40B4-BE49-F238E27FC236}">
                <a16:creationId xmlns:a16="http://schemas.microsoft.com/office/drawing/2014/main" id="{1ED16E73-EB1F-44B8-8257-950A8269C17E}"/>
              </a:ext>
            </a:extLst>
          </p:cNvPr>
          <p:cNvSpPr/>
          <p:nvPr/>
        </p:nvSpPr>
        <p:spPr>
          <a:xfrm flipH="1">
            <a:off x="65348" y="3198469"/>
            <a:ext cx="1246812" cy="539496"/>
          </a:xfrm>
          <a:prstGeom prst="accentBorderCallout1">
            <a:avLst>
              <a:gd name="adj1" fmla="val 40133"/>
              <a:gd name="adj2" fmla="val -8335"/>
              <a:gd name="adj3" fmla="val 41594"/>
              <a:gd name="adj4" fmla="val -60622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>
                <a:solidFill>
                  <a:schemeClr val="tx1"/>
                </a:solidFill>
              </a:rPr>
              <a:t>Provincia Autonoma</a:t>
            </a:r>
            <a:br>
              <a:rPr lang="it-IT" sz="1200" b="1">
                <a:solidFill>
                  <a:schemeClr val="tx1"/>
                </a:solidFill>
              </a:rPr>
            </a:br>
            <a:r>
              <a:rPr lang="it-IT" sz="1200" b="1">
                <a:solidFill>
                  <a:schemeClr val="tx1"/>
                </a:solidFill>
              </a:rPr>
              <a:t>di Trento</a:t>
            </a:r>
          </a:p>
        </p:txBody>
      </p:sp>
      <p:sp>
        <p:nvSpPr>
          <p:cNvPr id="17" name="Callout: linea con bordo e barra in risalto 16">
            <a:extLst>
              <a:ext uri="{FF2B5EF4-FFF2-40B4-BE49-F238E27FC236}">
                <a16:creationId xmlns:a16="http://schemas.microsoft.com/office/drawing/2014/main" id="{11FF7C4F-6544-4DB1-AF02-94439E8FD290}"/>
              </a:ext>
            </a:extLst>
          </p:cNvPr>
          <p:cNvSpPr/>
          <p:nvPr/>
        </p:nvSpPr>
        <p:spPr>
          <a:xfrm>
            <a:off x="5098871" y="3388233"/>
            <a:ext cx="1243584" cy="539496"/>
          </a:xfrm>
          <a:prstGeom prst="accentBorderCallout1">
            <a:avLst>
              <a:gd name="adj1" fmla="val 6235"/>
              <a:gd name="adj2" fmla="val -7597"/>
              <a:gd name="adj3" fmla="val 7369"/>
              <a:gd name="adj4" fmla="val -169787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>
                <a:solidFill>
                  <a:schemeClr val="tx1"/>
                </a:solidFill>
              </a:rPr>
              <a:t>Regione </a:t>
            </a:r>
          </a:p>
          <a:p>
            <a:pPr algn="ctr"/>
            <a:r>
              <a:rPr lang="it-IT" sz="1200" b="1">
                <a:solidFill>
                  <a:schemeClr val="tx1"/>
                </a:solidFill>
              </a:rPr>
              <a:t>Autonoma Friuli Venezia Giulia</a:t>
            </a:r>
          </a:p>
        </p:txBody>
      </p:sp>
      <p:sp>
        <p:nvSpPr>
          <p:cNvPr id="18" name="Callout: linea con bordo e barra in risalto 17">
            <a:extLst>
              <a:ext uri="{FF2B5EF4-FFF2-40B4-BE49-F238E27FC236}">
                <a16:creationId xmlns:a16="http://schemas.microsoft.com/office/drawing/2014/main" id="{AB1425C6-9457-4E41-A63B-C7BBC2E57A34}"/>
              </a:ext>
            </a:extLst>
          </p:cNvPr>
          <p:cNvSpPr/>
          <p:nvPr/>
        </p:nvSpPr>
        <p:spPr>
          <a:xfrm flipH="1">
            <a:off x="65348" y="4640581"/>
            <a:ext cx="1246812" cy="539496"/>
          </a:xfrm>
          <a:prstGeom prst="accentBorderCallout1">
            <a:avLst>
              <a:gd name="adj1" fmla="val 26574"/>
              <a:gd name="adj2" fmla="val -9068"/>
              <a:gd name="adj3" fmla="val 27846"/>
              <a:gd name="adj4" fmla="val -138198"/>
            </a:avLst>
          </a:prstGeom>
          <a:solidFill>
            <a:srgbClr val="9BBB59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>
                <a:solidFill>
                  <a:schemeClr val="tx1"/>
                </a:solidFill>
              </a:rPr>
              <a:t>Regione Emilia Romagna</a:t>
            </a:r>
          </a:p>
        </p:txBody>
      </p:sp>
      <p:sp>
        <p:nvSpPr>
          <p:cNvPr id="19" name="Callout: linea con bordo e barra in risalto 18">
            <a:extLst>
              <a:ext uri="{FF2B5EF4-FFF2-40B4-BE49-F238E27FC236}">
                <a16:creationId xmlns:a16="http://schemas.microsoft.com/office/drawing/2014/main" id="{73D65900-10BF-4ED9-A0A7-758D686CA507}"/>
              </a:ext>
            </a:extLst>
          </p:cNvPr>
          <p:cNvSpPr/>
          <p:nvPr/>
        </p:nvSpPr>
        <p:spPr>
          <a:xfrm>
            <a:off x="5196403" y="4640581"/>
            <a:ext cx="1243584" cy="539496"/>
          </a:xfrm>
          <a:prstGeom prst="accentBorderCallout1">
            <a:avLst>
              <a:gd name="adj1" fmla="val 24879"/>
              <a:gd name="adj2" fmla="val -8332"/>
              <a:gd name="adj3" fmla="val 27708"/>
              <a:gd name="adj4" fmla="val -100097"/>
            </a:avLst>
          </a:prstGeom>
          <a:solidFill>
            <a:srgbClr val="9BBB59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>
                <a:solidFill>
                  <a:schemeClr val="tx1"/>
                </a:solidFill>
              </a:rPr>
              <a:t>Comune di Bologna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5208E836-6388-4065-A43C-DEB87B276E9D}"/>
              </a:ext>
            </a:extLst>
          </p:cNvPr>
          <p:cNvSpPr/>
          <p:nvPr/>
        </p:nvSpPr>
        <p:spPr>
          <a:xfrm>
            <a:off x="6726593" y="1157469"/>
            <a:ext cx="5314711" cy="5074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it-IT" sz="1200" b="1" kern="0">
                <a:solidFill>
                  <a:srgbClr val="0069A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Mattina</a:t>
            </a:r>
          </a:p>
          <a:p>
            <a:pPr marL="92075" lvl="0" indent="-92075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9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9.30 – 10</a:t>
            </a:r>
            <a:r>
              <a:rPr lang="it-IT" sz="7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265113" lvl="0" algn="just">
              <a:lnSpc>
                <a:spcPct val="107000"/>
              </a:lnSpc>
            </a:pPr>
            <a:r>
              <a:rPr lang="it-IT" sz="900">
                <a:latin typeface="Calibri" panose="020F0502020204030204" pitchFamily="34" charset="0"/>
                <a:cs typeface="Times New Roman" panose="02020603050405020304" pitchFamily="18" charset="0"/>
              </a:rPr>
              <a:t>Registrazione dei partecipanti </a:t>
            </a:r>
          </a:p>
          <a:p>
            <a:pPr marL="92075" indent="-92075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900">
                <a:latin typeface="Calibri" panose="020F0502020204030204" pitchFamily="34" charset="0"/>
                <a:cs typeface="Times New Roman" panose="02020603050405020304" pitchFamily="18" charset="0"/>
              </a:rPr>
              <a:t>10 – 10.15 </a:t>
            </a:r>
          </a:p>
          <a:p>
            <a:pPr marL="265113" algn="just">
              <a:lnSpc>
                <a:spcPct val="107000"/>
              </a:lnSpc>
            </a:pPr>
            <a:r>
              <a:rPr lang="it-IT" sz="900">
                <a:latin typeface="Calibri" panose="020F0502020204030204" pitchFamily="34" charset="0"/>
                <a:cs typeface="Times New Roman" panose="02020603050405020304" pitchFamily="18" charset="0"/>
              </a:rPr>
              <a:t>Introduzione istituzionale e saluti da parte della PA</a:t>
            </a:r>
          </a:p>
          <a:p>
            <a:pPr marL="92075" indent="-92075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900">
                <a:latin typeface="Calibri" panose="020F0502020204030204" pitchFamily="34" charset="0"/>
                <a:cs typeface="Times New Roman" panose="02020603050405020304" pitchFamily="18" charset="0"/>
              </a:rPr>
              <a:t>10.15 – 11.45 </a:t>
            </a:r>
          </a:p>
          <a:p>
            <a:pPr marL="265113" algn="just">
              <a:lnSpc>
                <a:spcPct val="107000"/>
              </a:lnSpc>
            </a:pPr>
            <a:r>
              <a:rPr lang="it-IT" sz="900">
                <a:latin typeface="Calibri" panose="020F0502020204030204" pitchFamily="34" charset="0"/>
                <a:cs typeface="Times New Roman" panose="02020603050405020304" pitchFamily="18" charset="0"/>
              </a:rPr>
              <a:t>Sessione di Smart Working Eye Opening basata su presentazione di modelli e risultati di Ricerca in merito ai seguenti contenuti:</a:t>
            </a:r>
          </a:p>
          <a:p>
            <a:pPr marL="639763" lvl="1" indent="-90488" algn="just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it-IT" sz="9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 contesto di riferimento del fenomeno</a:t>
            </a:r>
            <a:endParaRPr lang="it-IT" sz="7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9763" lvl="1" indent="-90488" algn="just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it-IT" sz="900">
                <a:latin typeface="Calibri" panose="020F0502020204030204" pitchFamily="34" charset="0"/>
                <a:cs typeface="Times New Roman" panose="02020603050405020304" pitchFamily="18" charset="0"/>
              </a:rPr>
              <a:t>Il framework di riferimento dello Smart Working (principi, leve di progettazione, benefici) </a:t>
            </a:r>
          </a:p>
          <a:p>
            <a:pPr marL="639763" lvl="1" indent="-90488" algn="just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it-IT" sz="900">
                <a:latin typeface="Calibri" panose="020F0502020204030204" pitchFamily="34" charset="0"/>
                <a:cs typeface="Times New Roman" panose="02020603050405020304" pitchFamily="18" charset="0"/>
              </a:rPr>
              <a:t>Le opportunità offerte dallo Smart Working per il Business e per le persone</a:t>
            </a:r>
          </a:p>
          <a:p>
            <a:pPr marL="639763" lvl="1" indent="-90488" algn="just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it-IT" sz="900">
                <a:latin typeface="Calibri" panose="020F0502020204030204" pitchFamily="34" charset="0"/>
                <a:cs typeface="Times New Roman" panose="02020603050405020304" pitchFamily="18" charset="0"/>
              </a:rPr>
              <a:t>I principali benchmark di riferimento</a:t>
            </a:r>
          </a:p>
          <a:p>
            <a:pPr marL="639763" lvl="1" indent="-90488" algn="just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it-IT" sz="900">
                <a:latin typeface="Calibri" panose="020F0502020204030204" pitchFamily="34" charset="0"/>
                <a:cs typeface="Times New Roman" panose="02020603050405020304" pitchFamily="18" charset="0"/>
              </a:rPr>
              <a:t>I principi di Leadership dello Smart Working e le sfide per il management</a:t>
            </a:r>
          </a:p>
          <a:p>
            <a:pPr marL="639763" lvl="1" indent="-90488" algn="just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it-IT" sz="900">
                <a:latin typeface="Calibri" panose="020F0502020204030204" pitchFamily="34" charset="0"/>
                <a:cs typeface="Times New Roman" panose="02020603050405020304" pitchFamily="18" charset="0"/>
              </a:rPr>
              <a:t>Punti di attenzione</a:t>
            </a:r>
          </a:p>
          <a:p>
            <a:pPr marL="92075" indent="-92075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900">
                <a:latin typeface="Calibri" panose="020F0502020204030204" pitchFamily="34" charset="0"/>
                <a:cs typeface="Times New Roman" panose="02020603050405020304" pitchFamily="18" charset="0"/>
              </a:rPr>
              <a:t>11.45 – 12.15 </a:t>
            </a:r>
          </a:p>
          <a:p>
            <a:pPr marL="265113" algn="just">
              <a:lnSpc>
                <a:spcPct val="107000"/>
              </a:lnSpc>
            </a:pPr>
            <a:r>
              <a:rPr lang="it-IT" sz="900">
                <a:latin typeface="Calibri" panose="020F0502020204030204" pitchFamily="34" charset="0"/>
                <a:cs typeface="Times New Roman" panose="02020603050405020304" pitchFamily="18" charset="0"/>
              </a:rPr>
              <a:t>Testimonianze da parte dei referenti di aziende del territorio con esperienza nell’adozione di modelli di Smart Working.</a:t>
            </a:r>
          </a:p>
          <a:p>
            <a:pPr marL="92075" indent="-92075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900">
                <a:latin typeface="Calibri" panose="020F0502020204030204" pitchFamily="34" charset="0"/>
                <a:cs typeface="Times New Roman" panose="02020603050405020304" pitchFamily="18" charset="0"/>
              </a:rPr>
              <a:t>12.15 – 12.30 </a:t>
            </a:r>
          </a:p>
          <a:p>
            <a:pPr marL="265113" algn="just">
              <a:lnSpc>
                <a:spcPct val="107000"/>
              </a:lnSpc>
            </a:pPr>
            <a:r>
              <a:rPr lang="it-IT" sz="900">
                <a:latin typeface="Calibri" panose="020F0502020204030204" pitchFamily="34" charset="0"/>
                <a:cs typeface="Times New Roman" panose="02020603050405020304" pitchFamily="18" charset="0"/>
              </a:rPr>
              <a:t>Chiusura istituzionale</a:t>
            </a:r>
          </a:p>
          <a:p>
            <a:pPr>
              <a:lnSpc>
                <a:spcPct val="107000"/>
              </a:lnSpc>
            </a:pPr>
            <a:br>
              <a:rPr lang="it-IT" sz="9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it-IT" sz="1200" b="1" kern="0">
                <a:solidFill>
                  <a:srgbClr val="0069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Pomeriggio</a:t>
            </a:r>
          </a:p>
          <a:p>
            <a:pPr marL="92075" indent="-92075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900">
                <a:latin typeface="Calibri" panose="020F0502020204030204" pitchFamily="34" charset="0"/>
                <a:cs typeface="Times New Roman" panose="02020603050405020304" pitchFamily="18" charset="0"/>
              </a:rPr>
              <a:t>14 – 14.15 </a:t>
            </a:r>
          </a:p>
          <a:p>
            <a:pPr marL="265113" algn="just">
              <a:lnSpc>
                <a:spcPct val="107000"/>
              </a:lnSpc>
            </a:pPr>
            <a:r>
              <a:rPr lang="it-IT" sz="900">
                <a:latin typeface="Calibri" panose="020F0502020204030204" pitchFamily="34" charset="0"/>
                <a:cs typeface="Times New Roman" panose="02020603050405020304" pitchFamily="18" charset="0"/>
              </a:rPr>
              <a:t>Introduzione e descrizione dell’obiettivo del workshop</a:t>
            </a:r>
          </a:p>
          <a:p>
            <a:pPr marL="92075" indent="-92075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900">
                <a:latin typeface="Calibri" panose="020F0502020204030204" pitchFamily="34" charset="0"/>
                <a:cs typeface="Times New Roman" panose="02020603050405020304" pitchFamily="18" charset="0"/>
              </a:rPr>
              <a:t>14.15 – 15.30 </a:t>
            </a:r>
          </a:p>
          <a:p>
            <a:pPr marL="265113" algn="just">
              <a:lnSpc>
                <a:spcPct val="107000"/>
              </a:lnSpc>
            </a:pPr>
            <a:r>
              <a:rPr lang="it-IT" sz="900">
                <a:latin typeface="Calibri" panose="020F0502020204030204" pitchFamily="34" charset="0"/>
                <a:cs typeface="Times New Roman" panose="02020603050405020304" pitchFamily="18" charset="0"/>
              </a:rPr>
              <a:t>Sessione introduttiva dal titolo Smart Working Roadmap Design che verterà sui seguenti contenuti: </a:t>
            </a:r>
          </a:p>
          <a:p>
            <a:pPr marL="639763" lvl="1" indent="-90488" algn="just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it-IT" sz="900">
                <a:latin typeface="Calibri" panose="020F0502020204030204" pitchFamily="34" charset="0"/>
                <a:cs typeface="Times New Roman" panose="02020603050405020304" pitchFamily="18" charset="0"/>
              </a:rPr>
              <a:t>Come impostare un progetto di Smart Working</a:t>
            </a:r>
          </a:p>
          <a:p>
            <a:pPr marL="639763" lvl="1" indent="-90488" algn="just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it-IT" sz="900">
                <a:latin typeface="Calibri" panose="020F0502020204030204" pitchFamily="34" charset="0"/>
                <a:cs typeface="Times New Roman" panose="02020603050405020304" pitchFamily="18" charset="0"/>
              </a:rPr>
              <a:t>I fattori critici di successo di un progetto di Smart Working</a:t>
            </a:r>
          </a:p>
          <a:p>
            <a:pPr marL="639763" lvl="1" indent="-90488" algn="just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it-IT" sz="900">
                <a:latin typeface="Calibri" panose="020F0502020204030204" pitchFamily="34" charset="0"/>
                <a:cs typeface="Times New Roman" panose="02020603050405020304" pitchFamily="18" charset="0"/>
              </a:rPr>
              <a:t>Esempi di best </a:t>
            </a:r>
            <a:r>
              <a:rPr lang="it-IT" sz="900" err="1">
                <a:latin typeface="Calibri" panose="020F0502020204030204" pitchFamily="34" charset="0"/>
                <a:cs typeface="Times New Roman" panose="02020603050405020304" pitchFamily="18" charset="0"/>
              </a:rPr>
              <a:t>practices</a:t>
            </a:r>
            <a:r>
              <a:rPr lang="it-IT" sz="900">
                <a:latin typeface="Calibri" panose="020F0502020204030204" pitchFamily="34" charset="0"/>
                <a:cs typeface="Times New Roman" panose="02020603050405020304" pitchFamily="18" charset="0"/>
              </a:rPr>
              <a:t> sulle differenti leve progettuali</a:t>
            </a:r>
          </a:p>
          <a:p>
            <a:pPr marL="92075" indent="-92075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900">
                <a:latin typeface="Calibri" panose="020F0502020204030204" pitchFamily="34" charset="0"/>
                <a:cs typeface="Times New Roman" panose="02020603050405020304" pitchFamily="18" charset="0"/>
              </a:rPr>
              <a:t>15.30 – 16.45 </a:t>
            </a:r>
          </a:p>
          <a:p>
            <a:pPr marL="265113" algn="just">
              <a:lnSpc>
                <a:spcPct val="107000"/>
              </a:lnSpc>
              <a:spcAft>
                <a:spcPts val="0"/>
              </a:spcAft>
            </a:pPr>
            <a:r>
              <a:rPr lang="it-IT" sz="900">
                <a:latin typeface="Calibri" panose="020F0502020204030204" pitchFamily="34" charset="0"/>
                <a:cs typeface="Times New Roman" panose="02020603050405020304" pitchFamily="18" charset="0"/>
              </a:rPr>
              <a:t>Attività interattiva con Leading Group</a:t>
            </a:r>
          </a:p>
          <a:p>
            <a:pPr marL="92075" indent="-92075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900">
                <a:latin typeface="Calibri" panose="020F0502020204030204" pitchFamily="34" charset="0"/>
                <a:cs typeface="Times New Roman" panose="02020603050405020304" pitchFamily="18" charset="0"/>
              </a:rPr>
              <a:t>16.45 – 17.00</a:t>
            </a:r>
          </a:p>
          <a:p>
            <a:pPr marL="265113" algn="just">
              <a:lnSpc>
                <a:spcPct val="107000"/>
              </a:lnSpc>
              <a:spcAft>
                <a:spcPts val="800"/>
              </a:spcAft>
            </a:pPr>
            <a:r>
              <a:rPr lang="it-IT" sz="900">
                <a:latin typeface="Calibri" panose="020F0502020204030204" pitchFamily="34" charset="0"/>
                <a:cs typeface="Times New Roman" panose="02020603050405020304" pitchFamily="18" charset="0"/>
              </a:rPr>
              <a:t>Chiusura della sessione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1E5F771-299F-4EE8-A4BA-2775F19A3993}"/>
              </a:ext>
            </a:extLst>
          </p:cNvPr>
          <p:cNvSpPr txBox="1"/>
          <p:nvPr/>
        </p:nvSpPr>
        <p:spPr>
          <a:xfrm>
            <a:off x="65348" y="6054770"/>
            <a:ext cx="5705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/>
              <a:t>Da valutare eventuali attività di comunicazione esterna sul percorso formativo ad esempio:</a:t>
            </a:r>
          </a:p>
          <a:p>
            <a:pPr marL="171450" indent="-171450">
              <a:buFontTx/>
              <a:buChar char="-"/>
            </a:pPr>
            <a:r>
              <a:rPr lang="it-IT" sz="1100"/>
              <a:t>1 articolo in newsletter FPA Digital School per il lancio del percorso</a:t>
            </a:r>
          </a:p>
          <a:p>
            <a:pPr marL="171450" indent="-171450">
              <a:buFontTx/>
              <a:buChar char="-"/>
            </a:pPr>
            <a:r>
              <a:rPr lang="it-IT" sz="1100"/>
              <a:t>Post LinkedIn durante le sessioni formative</a:t>
            </a:r>
          </a:p>
          <a:p>
            <a:pPr marL="171450" indent="-171450">
              <a:buFontTx/>
              <a:buChar char="-"/>
            </a:pPr>
            <a:r>
              <a:rPr lang="it-IT" sz="1100"/>
              <a:t>---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4595E619-9366-45FE-995F-2E79D7FD48CF}"/>
              </a:ext>
            </a:extLst>
          </p:cNvPr>
          <p:cNvSpPr/>
          <p:nvPr/>
        </p:nvSpPr>
        <p:spPr>
          <a:xfrm>
            <a:off x="1003841" y="1587303"/>
            <a:ext cx="42453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lang="it-IT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Calendario appuntamenti in presenza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C0FA7140-E509-47F2-A721-6E19356F4977}"/>
              </a:ext>
            </a:extLst>
          </p:cNvPr>
          <p:cNvSpPr/>
          <p:nvPr/>
        </p:nvSpPr>
        <p:spPr>
          <a:xfrm>
            <a:off x="6618547" y="836684"/>
            <a:ext cx="2935027" cy="31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it-IT" sz="1400" b="1" kern="0">
                <a:solidFill>
                  <a:srgbClr val="0068A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STRUTTURA SESSIONI IN PRESENZA</a:t>
            </a:r>
          </a:p>
        </p:txBody>
      </p:sp>
      <p:pic>
        <p:nvPicPr>
          <p:cNvPr id="27" name="Segnaposto contenuto 4" descr="Relatore">
            <a:extLst>
              <a:ext uri="{FF2B5EF4-FFF2-40B4-BE49-F238E27FC236}">
                <a16:creationId xmlns:a16="http://schemas.microsoft.com/office/drawing/2014/main" id="{3097B60A-0AB8-4356-9B7E-37A905E5F89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35" y="197557"/>
            <a:ext cx="918206" cy="91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67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8AF2C-7281-49FB-BD3F-97002654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it-IT" b="1"/>
              <a:t>FORMAZIONE</a:t>
            </a:r>
            <a:endParaRPr lang="it-IT" sz="4400" b="1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9A7647DB-CE49-4ADA-BEAF-E21EC4AFED61}"/>
              </a:ext>
            </a:extLst>
          </p:cNvPr>
          <p:cNvSpPr/>
          <p:nvPr/>
        </p:nvSpPr>
        <p:spPr>
          <a:xfrm>
            <a:off x="1383027" y="1607676"/>
            <a:ext cx="1782483" cy="5168027"/>
          </a:xfrm>
          <a:prstGeom prst="rect">
            <a:avLst/>
          </a:prstGeom>
          <a:solidFill>
            <a:srgbClr val="D5722F">
              <a:lumMod val="40000"/>
              <a:lumOff val="60000"/>
              <a:alpha val="64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2CEA3DDE-B341-42F6-BB53-CFCE29994388}"/>
              </a:ext>
            </a:extLst>
          </p:cNvPr>
          <p:cNvSpPr/>
          <p:nvPr/>
        </p:nvSpPr>
        <p:spPr>
          <a:xfrm>
            <a:off x="1454164" y="1709041"/>
            <a:ext cx="1616270" cy="90292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MODULO A</a:t>
            </a: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814BAEC8-510B-437D-A58D-D28A181846F3}"/>
              </a:ext>
            </a:extLst>
          </p:cNvPr>
          <p:cNvSpPr/>
          <p:nvPr/>
        </p:nvSpPr>
        <p:spPr>
          <a:xfrm>
            <a:off x="3236647" y="1607676"/>
            <a:ext cx="1782483" cy="5168027"/>
          </a:xfrm>
          <a:prstGeom prst="rect">
            <a:avLst/>
          </a:prstGeom>
          <a:solidFill>
            <a:srgbClr val="D5722F">
              <a:lumMod val="40000"/>
              <a:lumOff val="60000"/>
              <a:alpha val="64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5E136130-6C7E-4999-A71A-4FA325E85B9E}"/>
              </a:ext>
            </a:extLst>
          </p:cNvPr>
          <p:cNvSpPr/>
          <p:nvPr/>
        </p:nvSpPr>
        <p:spPr>
          <a:xfrm>
            <a:off x="3314938" y="1709042"/>
            <a:ext cx="1616270" cy="90292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MODULO B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084B8A65-50F9-4140-9A6F-0D63B5D56BF2}"/>
              </a:ext>
            </a:extLst>
          </p:cNvPr>
          <p:cNvSpPr/>
          <p:nvPr/>
        </p:nvSpPr>
        <p:spPr>
          <a:xfrm>
            <a:off x="5097421" y="1607676"/>
            <a:ext cx="1782483" cy="5168027"/>
          </a:xfrm>
          <a:prstGeom prst="rect">
            <a:avLst/>
          </a:prstGeom>
          <a:solidFill>
            <a:srgbClr val="D5722F">
              <a:lumMod val="40000"/>
              <a:lumOff val="60000"/>
              <a:alpha val="64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461E51F7-7B0E-4425-83E7-36032D41A749}"/>
              </a:ext>
            </a:extLst>
          </p:cNvPr>
          <p:cNvSpPr/>
          <p:nvPr/>
        </p:nvSpPr>
        <p:spPr>
          <a:xfrm>
            <a:off x="5175712" y="1709042"/>
            <a:ext cx="1616270" cy="90292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MODULO C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B290E5DD-4DF0-43D7-86B7-38391089F3C9}"/>
              </a:ext>
            </a:extLst>
          </p:cNvPr>
          <p:cNvSpPr/>
          <p:nvPr/>
        </p:nvSpPr>
        <p:spPr>
          <a:xfrm>
            <a:off x="6958195" y="1607676"/>
            <a:ext cx="1782483" cy="5168027"/>
          </a:xfrm>
          <a:prstGeom prst="rect">
            <a:avLst/>
          </a:prstGeom>
          <a:solidFill>
            <a:srgbClr val="D5722F">
              <a:lumMod val="40000"/>
              <a:lumOff val="60000"/>
              <a:alpha val="64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39DF0FF0-D042-430F-8368-7B52A319CC86}"/>
              </a:ext>
            </a:extLst>
          </p:cNvPr>
          <p:cNvSpPr/>
          <p:nvPr/>
        </p:nvSpPr>
        <p:spPr>
          <a:xfrm>
            <a:off x="7036486" y="1709042"/>
            <a:ext cx="1616270" cy="90292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MODULO D</a:t>
            </a: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DAB7AC01-D8D8-423E-8D20-6FB945DB14AB}"/>
              </a:ext>
            </a:extLst>
          </p:cNvPr>
          <p:cNvSpPr/>
          <p:nvPr/>
        </p:nvSpPr>
        <p:spPr>
          <a:xfrm>
            <a:off x="8808212" y="1607676"/>
            <a:ext cx="1782483" cy="5168027"/>
          </a:xfrm>
          <a:prstGeom prst="rect">
            <a:avLst/>
          </a:prstGeom>
          <a:solidFill>
            <a:srgbClr val="D5722F">
              <a:lumMod val="40000"/>
              <a:lumOff val="60000"/>
              <a:alpha val="64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C9F6B879-28F3-44E5-92EA-3D861688BFEF}"/>
              </a:ext>
            </a:extLst>
          </p:cNvPr>
          <p:cNvSpPr/>
          <p:nvPr/>
        </p:nvSpPr>
        <p:spPr>
          <a:xfrm>
            <a:off x="8886503" y="1709042"/>
            <a:ext cx="1616270" cy="90292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MODULO E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AB5E39CC-92B9-4314-8BE5-76FBC8D19395}"/>
              </a:ext>
            </a:extLst>
          </p:cNvPr>
          <p:cNvSpPr txBox="1"/>
          <p:nvPr/>
        </p:nvSpPr>
        <p:spPr>
          <a:xfrm>
            <a:off x="1401712" y="2042513"/>
            <a:ext cx="173927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50" b="1">
                <a:solidFill>
                  <a:prstClr val="black"/>
                </a:solidFill>
                <a:latin typeface="Calibri Light"/>
              </a:rPr>
              <a:t>Cos’è lo Smart Working e come è stato interpretato dalle Pubbliche Amministrazioni</a:t>
            </a:r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A1948E0D-814D-4478-8C27-351699D619BE}"/>
              </a:ext>
            </a:extLst>
          </p:cNvPr>
          <p:cNvSpPr txBox="1"/>
          <p:nvPr/>
        </p:nvSpPr>
        <p:spPr>
          <a:xfrm>
            <a:off x="3253433" y="2042513"/>
            <a:ext cx="17392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50" b="1">
                <a:solidFill>
                  <a:prstClr val="black"/>
                </a:solidFill>
                <a:latin typeface="Calibri Light"/>
              </a:rPr>
              <a:t>I benefici del lavoro agile a livello individuale, per le Pubbliche amministrazioni e dal punto di vista collettivo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5E544EC9-C27B-467D-9A48-B679F6B9E0E8}"/>
              </a:ext>
            </a:extLst>
          </p:cNvPr>
          <p:cNvSpPr txBox="1"/>
          <p:nvPr/>
        </p:nvSpPr>
        <p:spPr>
          <a:xfrm>
            <a:off x="6974981" y="2042513"/>
            <a:ext cx="173927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50" b="1">
                <a:solidFill>
                  <a:prstClr val="black"/>
                </a:solidFill>
                <a:latin typeface="Calibri Light"/>
              </a:rPr>
              <a:t>Smart Working ed evoluzione del modelli di leadership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129D9190-9D44-48DC-9CB3-2B0592073A46}"/>
              </a:ext>
            </a:extLst>
          </p:cNvPr>
          <p:cNvSpPr txBox="1"/>
          <p:nvPr/>
        </p:nvSpPr>
        <p:spPr>
          <a:xfrm>
            <a:off x="8820927" y="2042513"/>
            <a:ext cx="173927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50" b="1">
                <a:solidFill>
                  <a:prstClr val="black"/>
                </a:solidFill>
                <a:latin typeface="Calibri Light"/>
              </a:rPr>
              <a:t>Strumenti operativi per l’attuazione dello Smart Working</a:t>
            </a:r>
          </a:p>
        </p:txBody>
      </p:sp>
      <p:sp>
        <p:nvSpPr>
          <p:cNvPr id="70" name="Rettangolo arrotondato 26">
            <a:extLst>
              <a:ext uri="{FF2B5EF4-FFF2-40B4-BE49-F238E27FC236}">
                <a16:creationId xmlns:a16="http://schemas.microsoft.com/office/drawing/2014/main" id="{DD08104A-94BE-4D33-80A0-AFA791782F62}"/>
              </a:ext>
            </a:extLst>
          </p:cNvPr>
          <p:cNvSpPr/>
          <p:nvPr/>
        </p:nvSpPr>
        <p:spPr>
          <a:xfrm>
            <a:off x="7036486" y="3788322"/>
            <a:ext cx="1616270" cy="1080000"/>
          </a:xfrm>
          <a:prstGeom prst="roundRect">
            <a:avLst/>
          </a:prstGeom>
          <a:solidFill>
            <a:srgbClr val="E4F4E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D1 – Il ruolo del Manager per supportare l’introduzione dello Smart Working e l’evoluzione degli stili di leadership</a:t>
            </a:r>
          </a:p>
        </p:txBody>
      </p:sp>
      <p:sp>
        <p:nvSpPr>
          <p:cNvPr id="71" name="Rettangolo arrotondato 26">
            <a:extLst>
              <a:ext uri="{FF2B5EF4-FFF2-40B4-BE49-F238E27FC236}">
                <a16:creationId xmlns:a16="http://schemas.microsoft.com/office/drawing/2014/main" id="{37B054EE-5B5B-4D59-89BE-7D7E903710A6}"/>
              </a:ext>
            </a:extLst>
          </p:cNvPr>
          <p:cNvSpPr/>
          <p:nvPr/>
        </p:nvSpPr>
        <p:spPr>
          <a:xfrm>
            <a:off x="1454164" y="5311832"/>
            <a:ext cx="1616270" cy="1080000"/>
          </a:xfrm>
          <a:prstGeom prst="roundRect">
            <a:avLst/>
          </a:prstGeom>
          <a:solidFill>
            <a:srgbClr val="E4F4E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A2 – Legge 81/2017, Direttiva n°3 2017: il contesto normativo che disciplina lo Smart Working</a:t>
            </a:r>
          </a:p>
        </p:txBody>
      </p:sp>
      <p:sp>
        <p:nvSpPr>
          <p:cNvPr id="72" name="Rettangolo arrotondato 26">
            <a:extLst>
              <a:ext uri="{FF2B5EF4-FFF2-40B4-BE49-F238E27FC236}">
                <a16:creationId xmlns:a16="http://schemas.microsoft.com/office/drawing/2014/main" id="{F55D53D5-5855-47EE-ACD3-273577C2B2DF}"/>
              </a:ext>
            </a:extLst>
          </p:cNvPr>
          <p:cNvSpPr/>
          <p:nvPr/>
        </p:nvSpPr>
        <p:spPr>
          <a:xfrm>
            <a:off x="1454164" y="3791327"/>
            <a:ext cx="1616270" cy="1080000"/>
          </a:xfrm>
          <a:prstGeom prst="roundRect">
            <a:avLst/>
          </a:prstGeom>
          <a:solidFill>
            <a:srgbClr val="E4F4E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A1 - Il lavoro agile nella pubblica amministrazione: contesto di riferimento nel settore pubblico italiano e principali iniziative a livello nazionale ed europeo</a:t>
            </a:r>
          </a:p>
        </p:txBody>
      </p:sp>
      <p:sp>
        <p:nvSpPr>
          <p:cNvPr id="73" name="Rettangolo arrotondato 26">
            <a:extLst>
              <a:ext uri="{FF2B5EF4-FFF2-40B4-BE49-F238E27FC236}">
                <a16:creationId xmlns:a16="http://schemas.microsoft.com/office/drawing/2014/main" id="{7A4DE882-F6F3-49F6-A330-210992BBAA26}"/>
              </a:ext>
            </a:extLst>
          </p:cNvPr>
          <p:cNvSpPr/>
          <p:nvPr/>
        </p:nvSpPr>
        <p:spPr>
          <a:xfrm>
            <a:off x="3314937" y="3791327"/>
            <a:ext cx="1616270" cy="1080000"/>
          </a:xfrm>
          <a:prstGeom prst="roundRect">
            <a:avLst/>
          </a:prstGeom>
          <a:solidFill>
            <a:srgbClr val="E4F4E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B1 - I benefici dello Smart Working per le organizzazioni e le PA: impatto su processi e nuovi modelli di servizio al cittadino</a:t>
            </a:r>
          </a:p>
        </p:txBody>
      </p:sp>
      <p:sp>
        <p:nvSpPr>
          <p:cNvPr id="74" name="Rettangolo arrotondato 26">
            <a:extLst>
              <a:ext uri="{FF2B5EF4-FFF2-40B4-BE49-F238E27FC236}">
                <a16:creationId xmlns:a16="http://schemas.microsoft.com/office/drawing/2014/main" id="{56B1291D-6871-45DB-ABBD-F2CB993AD145}"/>
              </a:ext>
            </a:extLst>
          </p:cNvPr>
          <p:cNvSpPr/>
          <p:nvPr/>
        </p:nvSpPr>
        <p:spPr>
          <a:xfrm>
            <a:off x="3314937" y="5336808"/>
            <a:ext cx="1616270" cy="1080000"/>
          </a:xfrm>
          <a:prstGeom prst="roundRect">
            <a:avLst/>
          </a:prstGeom>
          <a:solidFill>
            <a:srgbClr val="E4F4E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B2 - I benefici dello Smart Working per il benessere delle persone, la collettività e l'organizzazione delle città</a:t>
            </a:r>
          </a:p>
        </p:txBody>
      </p:sp>
      <p:sp>
        <p:nvSpPr>
          <p:cNvPr id="75" name="Rettangolo arrotondato 26">
            <a:extLst>
              <a:ext uri="{FF2B5EF4-FFF2-40B4-BE49-F238E27FC236}">
                <a16:creationId xmlns:a16="http://schemas.microsoft.com/office/drawing/2014/main" id="{5ABB9CD3-E477-418B-8F8A-6F6968E51C47}"/>
              </a:ext>
            </a:extLst>
          </p:cNvPr>
          <p:cNvSpPr/>
          <p:nvPr/>
        </p:nvSpPr>
        <p:spPr>
          <a:xfrm>
            <a:off x="5173258" y="3791327"/>
            <a:ext cx="1616270" cy="1080000"/>
          </a:xfrm>
          <a:prstGeom prst="roundRect">
            <a:avLst/>
          </a:prstGeom>
          <a:solidFill>
            <a:srgbClr val="E4F4E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C1 – Gestione per obiettivi e valutazione della performance: come cambia il ruolo del capo nello Smart Working</a:t>
            </a:r>
          </a:p>
        </p:txBody>
      </p:sp>
      <p:sp>
        <p:nvSpPr>
          <p:cNvPr id="76" name="Rettangolo arrotondato 26">
            <a:extLst>
              <a:ext uri="{FF2B5EF4-FFF2-40B4-BE49-F238E27FC236}">
                <a16:creationId xmlns:a16="http://schemas.microsoft.com/office/drawing/2014/main" id="{8F7C23A2-9B63-41B6-A857-35C1EF31C490}"/>
              </a:ext>
            </a:extLst>
          </p:cNvPr>
          <p:cNvSpPr/>
          <p:nvPr/>
        </p:nvSpPr>
        <p:spPr>
          <a:xfrm>
            <a:off x="5173258" y="5336808"/>
            <a:ext cx="1616270" cy="1080000"/>
          </a:xfrm>
          <a:prstGeom prst="roundRect">
            <a:avLst/>
          </a:prstGeom>
          <a:solidFill>
            <a:srgbClr val="E4F4E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C2 – Come valutare l’impatto dello Smart Working su processi e attività</a:t>
            </a:r>
          </a:p>
        </p:txBody>
      </p:sp>
      <p:sp>
        <p:nvSpPr>
          <p:cNvPr id="77" name="Rettangolo arrotondato 26">
            <a:extLst>
              <a:ext uri="{FF2B5EF4-FFF2-40B4-BE49-F238E27FC236}">
                <a16:creationId xmlns:a16="http://schemas.microsoft.com/office/drawing/2014/main" id="{68348F22-AE33-4FD5-93BF-2C94791DFF41}"/>
              </a:ext>
            </a:extLst>
          </p:cNvPr>
          <p:cNvSpPr/>
          <p:nvPr/>
        </p:nvSpPr>
        <p:spPr>
          <a:xfrm>
            <a:off x="8886437" y="5319890"/>
            <a:ext cx="1616270" cy="1080000"/>
          </a:xfrm>
          <a:prstGeom prst="roundRect">
            <a:avLst/>
          </a:prstGeom>
          <a:solidFill>
            <a:srgbClr val="E4F4E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E2 - Lo Smart Working e la salute e sicurezza sul luogo di lavoro: adempimenti normativi, strumentazione informatica e buone pratiche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AC5C2636-7796-4769-89D9-656A9E762B8F}"/>
              </a:ext>
            </a:extLst>
          </p:cNvPr>
          <p:cNvSpPr txBox="1"/>
          <p:nvPr/>
        </p:nvSpPr>
        <p:spPr>
          <a:xfrm>
            <a:off x="5083718" y="2042513"/>
            <a:ext cx="173927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50" b="1">
                <a:solidFill>
                  <a:prstClr val="black"/>
                </a:solidFill>
                <a:latin typeface="Calibri Light"/>
              </a:rPr>
              <a:t>Le dinamiche all’interno delle organizzazioni orientate ai risultati</a:t>
            </a:r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B7212E9A-DB51-4235-9C77-F9C6BA0EDE8D}"/>
              </a:ext>
            </a:extLst>
          </p:cNvPr>
          <p:cNvSpPr/>
          <p:nvPr/>
        </p:nvSpPr>
        <p:spPr>
          <a:xfrm>
            <a:off x="256643" y="2796054"/>
            <a:ext cx="1136591" cy="360000"/>
          </a:xfrm>
          <a:prstGeom prst="rect">
            <a:avLst/>
          </a:prstGeom>
          <a:solidFill>
            <a:srgbClr val="89D0B9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05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DIRIGENTI</a:t>
            </a:r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483EB8F9-D1BB-40A5-B7D4-7B3ED22B0EA6}"/>
              </a:ext>
            </a:extLst>
          </p:cNvPr>
          <p:cNvSpPr/>
          <p:nvPr/>
        </p:nvSpPr>
        <p:spPr>
          <a:xfrm>
            <a:off x="246436" y="3301114"/>
            <a:ext cx="1136591" cy="360000"/>
          </a:xfrm>
          <a:prstGeom prst="rect">
            <a:avLst/>
          </a:prstGeom>
          <a:solidFill>
            <a:srgbClr val="89D0B9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05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LEADING GROUP</a:t>
            </a:r>
          </a:p>
        </p:txBody>
      </p:sp>
      <p:sp>
        <p:nvSpPr>
          <p:cNvPr id="81" name="Rettangolo arrotondato 26">
            <a:extLst>
              <a:ext uri="{FF2B5EF4-FFF2-40B4-BE49-F238E27FC236}">
                <a16:creationId xmlns:a16="http://schemas.microsoft.com/office/drawing/2014/main" id="{898D0082-5A53-4BCC-BB6B-982A3882A304}"/>
              </a:ext>
            </a:extLst>
          </p:cNvPr>
          <p:cNvSpPr/>
          <p:nvPr/>
        </p:nvSpPr>
        <p:spPr>
          <a:xfrm>
            <a:off x="7036486" y="5336808"/>
            <a:ext cx="1616270" cy="1080000"/>
          </a:xfrm>
          <a:prstGeom prst="roundRect">
            <a:avLst/>
          </a:prstGeom>
          <a:solidFill>
            <a:srgbClr val="E4F4E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D2 – l’impatto dello Smart Working sull’evoluzione dei modelli culturali all’interno del settore pubblico</a:t>
            </a:r>
          </a:p>
        </p:txBody>
      </p:sp>
      <p:sp>
        <p:nvSpPr>
          <p:cNvPr id="82" name="Rettangolo arrotondato 26">
            <a:extLst>
              <a:ext uri="{FF2B5EF4-FFF2-40B4-BE49-F238E27FC236}">
                <a16:creationId xmlns:a16="http://schemas.microsoft.com/office/drawing/2014/main" id="{2BC2F5D3-A6AA-4B41-887C-629FD8DC21CF}"/>
              </a:ext>
            </a:extLst>
          </p:cNvPr>
          <p:cNvSpPr/>
          <p:nvPr/>
        </p:nvSpPr>
        <p:spPr>
          <a:xfrm>
            <a:off x="8886437" y="3787515"/>
            <a:ext cx="1616270" cy="1080000"/>
          </a:xfrm>
          <a:prstGeom prst="roundRect">
            <a:avLst/>
          </a:prstGeom>
          <a:solidFill>
            <a:srgbClr val="E4F4E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E1 – La gestione del cambiamento all’interno di un progetto di Smart Working</a:t>
            </a:r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7BF8FB4A-76CC-439D-AAAB-4383C473EFC5}"/>
              </a:ext>
            </a:extLst>
          </p:cNvPr>
          <p:cNvSpPr/>
          <p:nvPr/>
        </p:nvSpPr>
        <p:spPr>
          <a:xfrm>
            <a:off x="1383027" y="3301583"/>
            <a:ext cx="9207668" cy="360000"/>
          </a:xfrm>
          <a:prstGeom prst="rect">
            <a:avLst/>
          </a:prstGeom>
          <a:solidFill>
            <a:srgbClr val="C9CAB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9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84" name="Elemento grafico 83" descr="Segno di spunta">
            <a:extLst>
              <a:ext uri="{FF2B5EF4-FFF2-40B4-BE49-F238E27FC236}">
                <a16:creationId xmlns:a16="http://schemas.microsoft.com/office/drawing/2014/main" id="{2D0779AD-BC47-4B18-A078-C791FB3509A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9376" y="3297106"/>
            <a:ext cx="396000" cy="396000"/>
          </a:xfrm>
          <a:prstGeom prst="rect">
            <a:avLst/>
          </a:prstGeom>
        </p:spPr>
      </p:pic>
      <p:sp>
        <p:nvSpPr>
          <p:cNvPr id="85" name="Rettangolo 84">
            <a:extLst>
              <a:ext uri="{FF2B5EF4-FFF2-40B4-BE49-F238E27FC236}">
                <a16:creationId xmlns:a16="http://schemas.microsoft.com/office/drawing/2014/main" id="{49C70660-DE66-46E2-A241-21FF54F22B2B}"/>
              </a:ext>
            </a:extLst>
          </p:cNvPr>
          <p:cNvSpPr/>
          <p:nvPr/>
        </p:nvSpPr>
        <p:spPr>
          <a:xfrm>
            <a:off x="1372092" y="2796054"/>
            <a:ext cx="9218603" cy="360000"/>
          </a:xfrm>
          <a:prstGeom prst="rect">
            <a:avLst/>
          </a:prstGeom>
          <a:solidFill>
            <a:srgbClr val="C9CAB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9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7297AB18-7D0C-4720-8B99-861F59C89F68}"/>
              </a:ext>
            </a:extLst>
          </p:cNvPr>
          <p:cNvSpPr/>
          <p:nvPr/>
        </p:nvSpPr>
        <p:spPr>
          <a:xfrm>
            <a:off x="181848" y="2401428"/>
            <a:ext cx="1136591" cy="3150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Target </a:t>
            </a:r>
            <a:br>
              <a:rPr kumimoji="0" lang="it-IT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</a:br>
            <a:r>
              <a:rPr kumimoji="0" lang="it-IT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Primario</a:t>
            </a:r>
          </a:p>
        </p:txBody>
      </p:sp>
      <p:pic>
        <p:nvPicPr>
          <p:cNvPr id="87" name="Elemento grafico 86" descr="Segno di spunta">
            <a:extLst>
              <a:ext uri="{FF2B5EF4-FFF2-40B4-BE49-F238E27FC236}">
                <a16:creationId xmlns:a16="http://schemas.microsoft.com/office/drawing/2014/main" id="{E13156D8-538D-4A5C-8E02-D6F2EF00D10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2683" y="2778054"/>
            <a:ext cx="396000" cy="396000"/>
          </a:xfrm>
          <a:prstGeom prst="rect">
            <a:avLst/>
          </a:prstGeom>
        </p:spPr>
      </p:pic>
      <p:pic>
        <p:nvPicPr>
          <p:cNvPr id="88" name="Elemento grafico 87" descr="Segno di spunta">
            <a:extLst>
              <a:ext uri="{FF2B5EF4-FFF2-40B4-BE49-F238E27FC236}">
                <a16:creationId xmlns:a16="http://schemas.microsoft.com/office/drawing/2014/main" id="{ABF8DB0F-2DFA-41A4-B855-AC5F0FDF42C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5645" y="2759611"/>
            <a:ext cx="396000" cy="396000"/>
          </a:xfrm>
          <a:prstGeom prst="rect">
            <a:avLst/>
          </a:prstGeom>
        </p:spPr>
      </p:pic>
      <p:pic>
        <p:nvPicPr>
          <p:cNvPr id="89" name="Elemento grafico 88" descr="Segno di spunta">
            <a:extLst>
              <a:ext uri="{FF2B5EF4-FFF2-40B4-BE49-F238E27FC236}">
                <a16:creationId xmlns:a16="http://schemas.microsoft.com/office/drawing/2014/main" id="{4AD33FE3-1003-4826-B7F6-20D02C5899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5645" y="3281986"/>
            <a:ext cx="396000" cy="396000"/>
          </a:xfrm>
          <a:prstGeom prst="rect">
            <a:avLst/>
          </a:prstGeom>
        </p:spPr>
      </p:pic>
      <p:pic>
        <p:nvPicPr>
          <p:cNvPr id="90" name="Elemento grafico 89" descr="Segno di spunta">
            <a:extLst>
              <a:ext uri="{FF2B5EF4-FFF2-40B4-BE49-F238E27FC236}">
                <a16:creationId xmlns:a16="http://schemas.microsoft.com/office/drawing/2014/main" id="{3DFEAB86-7358-468E-897B-FCE57A49212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8000" y="2769558"/>
            <a:ext cx="396000" cy="396000"/>
          </a:xfrm>
          <a:prstGeom prst="rect">
            <a:avLst/>
          </a:prstGeom>
        </p:spPr>
      </p:pic>
      <p:pic>
        <p:nvPicPr>
          <p:cNvPr id="91" name="Elemento grafico 90" descr="Segno di spunta">
            <a:extLst>
              <a:ext uri="{FF2B5EF4-FFF2-40B4-BE49-F238E27FC236}">
                <a16:creationId xmlns:a16="http://schemas.microsoft.com/office/drawing/2014/main" id="{07D9BFE5-BB83-4C85-846F-70AC872614E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6049" y="3249736"/>
            <a:ext cx="449033" cy="449033"/>
          </a:xfrm>
          <a:prstGeom prst="rect">
            <a:avLst/>
          </a:prstGeom>
        </p:spPr>
      </p:pic>
      <p:pic>
        <p:nvPicPr>
          <p:cNvPr id="92" name="Elemento grafico 91" descr="Segno di spunta">
            <a:extLst>
              <a:ext uri="{FF2B5EF4-FFF2-40B4-BE49-F238E27FC236}">
                <a16:creationId xmlns:a16="http://schemas.microsoft.com/office/drawing/2014/main" id="{1795F5E2-4A98-430D-8215-CBD6627402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3583" y="2743409"/>
            <a:ext cx="449033" cy="449033"/>
          </a:xfrm>
          <a:prstGeom prst="rect">
            <a:avLst/>
          </a:prstGeom>
        </p:spPr>
      </p:pic>
      <p:sp>
        <p:nvSpPr>
          <p:cNvPr id="93" name="Rettangolo arrotondato 26">
            <a:extLst>
              <a:ext uri="{FF2B5EF4-FFF2-40B4-BE49-F238E27FC236}">
                <a16:creationId xmlns:a16="http://schemas.microsoft.com/office/drawing/2014/main" id="{F84E16C4-B51C-4C17-B1BA-7204B0A02C5B}"/>
              </a:ext>
            </a:extLst>
          </p:cNvPr>
          <p:cNvSpPr/>
          <p:nvPr/>
        </p:nvSpPr>
        <p:spPr>
          <a:xfrm>
            <a:off x="1581623" y="4809303"/>
            <a:ext cx="1361352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Produzione: 28 febbraio</a:t>
            </a:r>
            <a:br>
              <a:rPr kumimoji="0" lang="it-IT" sz="9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</a:br>
            <a:r>
              <a:rPr kumimoji="0" lang="it-IT" sz="9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Erogazione: 1 aprile</a:t>
            </a:r>
          </a:p>
        </p:txBody>
      </p:sp>
      <p:sp>
        <p:nvSpPr>
          <p:cNvPr id="94" name="Rettangolo arrotondato 26">
            <a:extLst>
              <a:ext uri="{FF2B5EF4-FFF2-40B4-BE49-F238E27FC236}">
                <a16:creationId xmlns:a16="http://schemas.microsoft.com/office/drawing/2014/main" id="{B7F10F84-B702-4B2F-88A4-62F3EE39BC33}"/>
              </a:ext>
            </a:extLst>
          </p:cNvPr>
          <p:cNvSpPr/>
          <p:nvPr/>
        </p:nvSpPr>
        <p:spPr>
          <a:xfrm>
            <a:off x="3442396" y="4809303"/>
            <a:ext cx="1361352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950" kern="0">
                <a:solidFill>
                  <a:prstClr val="black"/>
                </a:solidFill>
                <a:latin typeface="Calibri Light"/>
              </a:rPr>
              <a:t>Produzione: 31 marzo</a:t>
            </a:r>
            <a:br>
              <a:rPr lang="it-IT" sz="950" kern="0">
                <a:solidFill>
                  <a:prstClr val="black"/>
                </a:solidFill>
                <a:latin typeface="Calibri Light"/>
              </a:rPr>
            </a:br>
            <a:r>
              <a:rPr lang="it-IT" sz="950" kern="0">
                <a:solidFill>
                  <a:prstClr val="black"/>
                </a:solidFill>
                <a:latin typeface="Calibri Light"/>
              </a:rPr>
              <a:t>Erogazione: 15 aprile</a:t>
            </a:r>
          </a:p>
        </p:txBody>
      </p:sp>
      <p:sp>
        <p:nvSpPr>
          <p:cNvPr id="96" name="Rettangolo arrotondato 26">
            <a:extLst>
              <a:ext uri="{FF2B5EF4-FFF2-40B4-BE49-F238E27FC236}">
                <a16:creationId xmlns:a16="http://schemas.microsoft.com/office/drawing/2014/main" id="{3C26FA4A-7167-4AED-8ADA-D8E6711E6701}"/>
              </a:ext>
            </a:extLst>
          </p:cNvPr>
          <p:cNvSpPr/>
          <p:nvPr/>
        </p:nvSpPr>
        <p:spPr>
          <a:xfrm>
            <a:off x="1581623" y="6284342"/>
            <a:ext cx="1361352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950" kern="0">
                <a:solidFill>
                  <a:prstClr val="black"/>
                </a:solidFill>
                <a:latin typeface="Calibri Light"/>
              </a:rPr>
              <a:t>Produzione: 28 febbraio</a:t>
            </a:r>
            <a:br>
              <a:rPr lang="it-IT" sz="950" kern="0">
                <a:solidFill>
                  <a:prstClr val="black"/>
                </a:solidFill>
                <a:latin typeface="Calibri Light"/>
              </a:rPr>
            </a:br>
            <a:r>
              <a:rPr lang="it-IT" sz="950" kern="0">
                <a:solidFill>
                  <a:prstClr val="black"/>
                </a:solidFill>
                <a:latin typeface="Calibri Light"/>
              </a:rPr>
              <a:t>Erogazione: 1 aprile</a:t>
            </a:r>
          </a:p>
        </p:txBody>
      </p:sp>
      <p:sp>
        <p:nvSpPr>
          <p:cNvPr id="97" name="Rettangolo arrotondato 26">
            <a:extLst>
              <a:ext uri="{FF2B5EF4-FFF2-40B4-BE49-F238E27FC236}">
                <a16:creationId xmlns:a16="http://schemas.microsoft.com/office/drawing/2014/main" id="{58AE143A-2700-4CF9-B59D-7DEBF0577018}"/>
              </a:ext>
            </a:extLst>
          </p:cNvPr>
          <p:cNvSpPr/>
          <p:nvPr/>
        </p:nvSpPr>
        <p:spPr>
          <a:xfrm>
            <a:off x="3442396" y="6284342"/>
            <a:ext cx="1361352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950" kern="0">
                <a:solidFill>
                  <a:prstClr val="black"/>
                </a:solidFill>
                <a:latin typeface="Calibri Light"/>
              </a:rPr>
              <a:t>Produzione: 31 marzo</a:t>
            </a:r>
            <a:br>
              <a:rPr lang="it-IT" sz="950" kern="0">
                <a:solidFill>
                  <a:prstClr val="black"/>
                </a:solidFill>
                <a:latin typeface="Calibri Light"/>
              </a:rPr>
            </a:br>
            <a:r>
              <a:rPr lang="it-IT" sz="950" kern="0">
                <a:solidFill>
                  <a:prstClr val="black"/>
                </a:solidFill>
                <a:latin typeface="Calibri Light"/>
              </a:rPr>
              <a:t>Erogazione: 15 aprile</a:t>
            </a:r>
          </a:p>
        </p:txBody>
      </p:sp>
      <p:sp>
        <p:nvSpPr>
          <p:cNvPr id="98" name="Rettangolo arrotondato 26">
            <a:extLst>
              <a:ext uri="{FF2B5EF4-FFF2-40B4-BE49-F238E27FC236}">
                <a16:creationId xmlns:a16="http://schemas.microsoft.com/office/drawing/2014/main" id="{03D87A44-393D-43DF-9925-4D17F38C1506}"/>
              </a:ext>
            </a:extLst>
          </p:cNvPr>
          <p:cNvSpPr/>
          <p:nvPr/>
        </p:nvSpPr>
        <p:spPr>
          <a:xfrm>
            <a:off x="5307986" y="6284342"/>
            <a:ext cx="1361352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950" kern="0">
                <a:solidFill>
                  <a:prstClr val="black"/>
                </a:solidFill>
                <a:latin typeface="Calibri Light"/>
              </a:rPr>
              <a:t>Produzione: 15 aprile</a:t>
            </a:r>
            <a:br>
              <a:rPr lang="it-IT" sz="950" kern="0">
                <a:solidFill>
                  <a:prstClr val="black"/>
                </a:solidFill>
                <a:latin typeface="Calibri Light"/>
              </a:rPr>
            </a:br>
            <a:r>
              <a:rPr lang="it-IT" sz="950" kern="0">
                <a:solidFill>
                  <a:prstClr val="black"/>
                </a:solidFill>
                <a:latin typeface="Calibri Light"/>
              </a:rPr>
              <a:t>Erogazione: 6 maggio</a:t>
            </a:r>
          </a:p>
        </p:txBody>
      </p:sp>
      <p:sp>
        <p:nvSpPr>
          <p:cNvPr id="99" name="Rettangolo arrotondato 26">
            <a:extLst>
              <a:ext uri="{FF2B5EF4-FFF2-40B4-BE49-F238E27FC236}">
                <a16:creationId xmlns:a16="http://schemas.microsoft.com/office/drawing/2014/main" id="{9E0D9F35-6F36-4C94-9DC6-B37804A65283}"/>
              </a:ext>
            </a:extLst>
          </p:cNvPr>
          <p:cNvSpPr/>
          <p:nvPr/>
        </p:nvSpPr>
        <p:spPr>
          <a:xfrm>
            <a:off x="5307986" y="4804709"/>
            <a:ext cx="1361352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950" kern="0">
                <a:solidFill>
                  <a:prstClr val="black"/>
                </a:solidFill>
                <a:latin typeface="Calibri Light"/>
              </a:rPr>
              <a:t>Produzione: 31 marzo</a:t>
            </a:r>
            <a:br>
              <a:rPr lang="it-IT" sz="950" kern="0">
                <a:solidFill>
                  <a:prstClr val="black"/>
                </a:solidFill>
                <a:latin typeface="Calibri Light"/>
              </a:rPr>
            </a:br>
            <a:r>
              <a:rPr lang="it-IT" sz="950" kern="0">
                <a:solidFill>
                  <a:prstClr val="black"/>
                </a:solidFill>
                <a:latin typeface="Calibri Light"/>
              </a:rPr>
              <a:t>Erogazione: 6 maggio</a:t>
            </a:r>
          </a:p>
        </p:txBody>
      </p:sp>
      <p:sp>
        <p:nvSpPr>
          <p:cNvPr id="100" name="Rettangolo arrotondato 26">
            <a:extLst>
              <a:ext uri="{FF2B5EF4-FFF2-40B4-BE49-F238E27FC236}">
                <a16:creationId xmlns:a16="http://schemas.microsoft.com/office/drawing/2014/main" id="{D9614F2F-CD36-4B9A-B611-50B77B82F1E5}"/>
              </a:ext>
            </a:extLst>
          </p:cNvPr>
          <p:cNvSpPr/>
          <p:nvPr/>
        </p:nvSpPr>
        <p:spPr>
          <a:xfrm>
            <a:off x="7163944" y="4804709"/>
            <a:ext cx="1361352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950" kern="0">
                <a:solidFill>
                  <a:prstClr val="black"/>
                </a:solidFill>
                <a:latin typeface="Calibri Light"/>
              </a:rPr>
              <a:t>Produzione: 30 aprile</a:t>
            </a:r>
            <a:br>
              <a:rPr lang="it-IT" sz="950" kern="0">
                <a:solidFill>
                  <a:prstClr val="black"/>
                </a:solidFill>
                <a:latin typeface="Calibri Light"/>
              </a:rPr>
            </a:br>
            <a:r>
              <a:rPr lang="it-IT" sz="950" kern="0">
                <a:solidFill>
                  <a:prstClr val="black"/>
                </a:solidFill>
                <a:latin typeface="Calibri Light"/>
              </a:rPr>
              <a:t>Erogazione: 20 maggio</a:t>
            </a:r>
          </a:p>
        </p:txBody>
      </p:sp>
      <p:sp>
        <p:nvSpPr>
          <p:cNvPr id="101" name="Rettangolo arrotondato 26">
            <a:extLst>
              <a:ext uri="{FF2B5EF4-FFF2-40B4-BE49-F238E27FC236}">
                <a16:creationId xmlns:a16="http://schemas.microsoft.com/office/drawing/2014/main" id="{C1468D67-4DA3-44AF-B12C-B744C07F7120}"/>
              </a:ext>
            </a:extLst>
          </p:cNvPr>
          <p:cNvSpPr/>
          <p:nvPr/>
        </p:nvSpPr>
        <p:spPr>
          <a:xfrm>
            <a:off x="7187423" y="6284342"/>
            <a:ext cx="1361352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950" kern="0">
                <a:solidFill>
                  <a:prstClr val="black"/>
                </a:solidFill>
                <a:latin typeface="Calibri Light"/>
              </a:rPr>
              <a:t>Produzione: 30 aprile</a:t>
            </a:r>
            <a:br>
              <a:rPr lang="it-IT" sz="950" kern="0">
                <a:solidFill>
                  <a:prstClr val="black"/>
                </a:solidFill>
                <a:latin typeface="Calibri Light"/>
              </a:rPr>
            </a:br>
            <a:r>
              <a:rPr lang="it-IT" sz="950" kern="0">
                <a:solidFill>
                  <a:prstClr val="black"/>
                </a:solidFill>
                <a:latin typeface="Calibri Light"/>
              </a:rPr>
              <a:t>Erogazione: 20 maggio</a:t>
            </a:r>
          </a:p>
        </p:txBody>
      </p:sp>
      <p:sp>
        <p:nvSpPr>
          <p:cNvPr id="102" name="Rettangolo arrotondato 26">
            <a:extLst>
              <a:ext uri="{FF2B5EF4-FFF2-40B4-BE49-F238E27FC236}">
                <a16:creationId xmlns:a16="http://schemas.microsoft.com/office/drawing/2014/main" id="{8247E244-5691-4C3D-B252-C4814EC866CC}"/>
              </a:ext>
            </a:extLst>
          </p:cNvPr>
          <p:cNvSpPr/>
          <p:nvPr/>
        </p:nvSpPr>
        <p:spPr>
          <a:xfrm>
            <a:off x="9018777" y="4804156"/>
            <a:ext cx="1361352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950" kern="0">
                <a:solidFill>
                  <a:prstClr val="black"/>
                </a:solidFill>
                <a:latin typeface="Calibri Light"/>
              </a:rPr>
              <a:t>Produzione: 31 maggio</a:t>
            </a:r>
            <a:br>
              <a:rPr lang="it-IT" sz="950" kern="0">
                <a:solidFill>
                  <a:prstClr val="black"/>
                </a:solidFill>
                <a:latin typeface="Calibri Light"/>
              </a:rPr>
            </a:br>
            <a:r>
              <a:rPr lang="it-IT" sz="950" kern="0">
                <a:solidFill>
                  <a:prstClr val="black"/>
                </a:solidFill>
                <a:latin typeface="Calibri Light"/>
              </a:rPr>
              <a:t>Erogazione: 3 giugno</a:t>
            </a:r>
          </a:p>
        </p:txBody>
      </p:sp>
      <p:sp>
        <p:nvSpPr>
          <p:cNvPr id="103" name="Rettangolo arrotondato 26">
            <a:extLst>
              <a:ext uri="{FF2B5EF4-FFF2-40B4-BE49-F238E27FC236}">
                <a16:creationId xmlns:a16="http://schemas.microsoft.com/office/drawing/2014/main" id="{31D27988-BF45-4457-878A-5350CFA57922}"/>
              </a:ext>
            </a:extLst>
          </p:cNvPr>
          <p:cNvSpPr/>
          <p:nvPr/>
        </p:nvSpPr>
        <p:spPr>
          <a:xfrm>
            <a:off x="9018777" y="6306229"/>
            <a:ext cx="1361352" cy="3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950" kern="0">
                <a:solidFill>
                  <a:prstClr val="black"/>
                </a:solidFill>
                <a:latin typeface="Calibri Light"/>
              </a:rPr>
              <a:t>Produzione: 31 maggio</a:t>
            </a:r>
            <a:br>
              <a:rPr lang="it-IT" sz="950" kern="0">
                <a:solidFill>
                  <a:prstClr val="black"/>
                </a:solidFill>
                <a:latin typeface="Calibri Light"/>
              </a:rPr>
            </a:br>
            <a:r>
              <a:rPr lang="it-IT" sz="950" kern="0">
                <a:solidFill>
                  <a:prstClr val="black"/>
                </a:solidFill>
                <a:latin typeface="Calibri Light"/>
              </a:rPr>
              <a:t>Erogazione: 3 giugno</a:t>
            </a:r>
          </a:p>
        </p:txBody>
      </p:sp>
      <p:pic>
        <p:nvPicPr>
          <p:cNvPr id="50" name="Elemento grafico 49" descr="Computer portatile">
            <a:extLst>
              <a:ext uri="{FF2B5EF4-FFF2-40B4-BE49-F238E27FC236}">
                <a16:creationId xmlns:a16="http://schemas.microsoft.com/office/drawing/2014/main" id="{281FD890-EE85-46EA-910A-FDEE69FE1D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848" y="68318"/>
            <a:ext cx="954195" cy="954195"/>
          </a:xfrm>
          <a:prstGeom prst="rect">
            <a:avLst/>
          </a:prstGeom>
        </p:spPr>
      </p:pic>
      <p:pic>
        <p:nvPicPr>
          <p:cNvPr id="51" name="Elemento grafico 50" descr="Utente">
            <a:extLst>
              <a:ext uri="{FF2B5EF4-FFF2-40B4-BE49-F238E27FC236}">
                <a16:creationId xmlns:a16="http://schemas.microsoft.com/office/drawing/2014/main" id="{83CFEC1D-4DA3-4606-8A0C-D0A4933C6F8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7707" y="327329"/>
            <a:ext cx="322476" cy="322476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C46E100B-5827-4F4F-92F6-CBA25FD2C22A}"/>
              </a:ext>
            </a:extLst>
          </p:cNvPr>
          <p:cNvSpPr/>
          <p:nvPr/>
        </p:nvSpPr>
        <p:spPr>
          <a:xfrm>
            <a:off x="4245009" y="1154974"/>
            <a:ext cx="3693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lang="it-IT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Calendario erogazione video pillole on line</a:t>
            </a:r>
          </a:p>
        </p:txBody>
      </p:sp>
    </p:spTree>
    <p:extLst>
      <p:ext uri="{BB962C8B-B14F-4D97-AF65-F5344CB8AC3E}">
        <p14:creationId xmlns:p14="http://schemas.microsoft.com/office/powerpoint/2010/main" val="2924508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8AF2C-7281-49FB-BD3F-97002654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it-IT" b="1"/>
              <a:t>FORMAZIONE</a:t>
            </a:r>
            <a:endParaRPr lang="it-IT" sz="4400" b="1"/>
          </a:p>
        </p:txBody>
      </p:sp>
      <p:pic>
        <p:nvPicPr>
          <p:cNvPr id="50" name="Elemento grafico 49" descr="Computer portatile">
            <a:extLst>
              <a:ext uri="{FF2B5EF4-FFF2-40B4-BE49-F238E27FC236}">
                <a16:creationId xmlns:a16="http://schemas.microsoft.com/office/drawing/2014/main" id="{281FD890-EE85-46EA-910A-FDEE69FE1DA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848" y="68318"/>
            <a:ext cx="954195" cy="954195"/>
          </a:xfrm>
          <a:prstGeom prst="rect">
            <a:avLst/>
          </a:prstGeom>
        </p:spPr>
      </p:pic>
      <p:pic>
        <p:nvPicPr>
          <p:cNvPr id="51" name="Elemento grafico 50" descr="Utente">
            <a:extLst>
              <a:ext uri="{FF2B5EF4-FFF2-40B4-BE49-F238E27FC236}">
                <a16:creationId xmlns:a16="http://schemas.microsoft.com/office/drawing/2014/main" id="{83CFEC1D-4DA3-4606-8A0C-D0A4933C6F8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707" y="327329"/>
            <a:ext cx="322476" cy="32247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3BFE5B8-E6A3-B24C-B00C-C74C84C9D0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0674"/>
          <a:stretch/>
        </p:blipFill>
        <p:spPr>
          <a:xfrm>
            <a:off x="181848" y="1636269"/>
            <a:ext cx="5359400" cy="29254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631A5C4-F6A4-8245-A706-752D484044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848" y="4677310"/>
            <a:ext cx="5359400" cy="114691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51A4D8B-FDEA-ED4A-91C4-3EB872B67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758" y="1964213"/>
            <a:ext cx="5325490" cy="25924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4FCEACA-BE28-E347-BED4-0C55368D0F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3855" r="-1" b="88517"/>
          <a:stretch/>
        </p:blipFill>
        <p:spPr>
          <a:xfrm>
            <a:off x="5062601" y="1511134"/>
            <a:ext cx="957293" cy="870758"/>
          </a:xfrm>
          <a:prstGeom prst="rect">
            <a:avLst/>
          </a:prstGeom>
          <a:solidFill>
            <a:schemeClr val="bg1"/>
          </a:solidFill>
          <a:effectLst>
            <a:outerShdw blurRad="76200" dist="12700" dir="8100000" sy="-23000" kx="800400" algn="br" rotWithShape="0">
              <a:prstClr val="black">
                <a:alpha val="62000"/>
              </a:prst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6B29429-F588-BE4D-A92C-4728C9B978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3528" y="1710344"/>
            <a:ext cx="5404711" cy="22113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asellaDiTesto 7"/>
          <p:cNvSpPr txBox="1"/>
          <p:nvPr/>
        </p:nvSpPr>
        <p:spPr>
          <a:xfrm>
            <a:off x="6203120" y="4239491"/>
            <a:ext cx="5904075" cy="23083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/>
              <a:t>Per inviare le credenziali di accesso ai partecipanti è necessario ricevere: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/>
              <a:t>Lista partecipanti Corso Dirigenti </a:t>
            </a:r>
            <a:r>
              <a:rPr lang="it-IT"/>
              <a:t>(un foglio </a:t>
            </a:r>
            <a:r>
              <a:rPr lang="it-IT" err="1"/>
              <a:t>excel</a:t>
            </a:r>
            <a:r>
              <a:rPr lang="it-IT"/>
              <a:t> con informazioni su Nome, Cognome, indirizzo e-mail su tre colonne)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/>
              <a:t>Lista partecipanti Corso </a:t>
            </a:r>
            <a:r>
              <a:rPr lang="it-IT" b="1" err="1"/>
              <a:t>Leading</a:t>
            </a:r>
            <a:r>
              <a:rPr lang="it-IT" b="1"/>
              <a:t> Group </a:t>
            </a:r>
            <a:r>
              <a:rPr lang="it-IT"/>
              <a:t>(un foglio </a:t>
            </a:r>
            <a:r>
              <a:rPr lang="it-IT" err="1"/>
              <a:t>excel</a:t>
            </a:r>
            <a:r>
              <a:rPr lang="it-IT"/>
              <a:t> con informazioni su Nome, Cognome, indirizzo e-mail su tre colonne)</a:t>
            </a:r>
          </a:p>
        </p:txBody>
      </p:sp>
    </p:spTree>
    <p:extLst>
      <p:ext uri="{BB962C8B-B14F-4D97-AF65-F5344CB8AC3E}">
        <p14:creationId xmlns:p14="http://schemas.microsoft.com/office/powerpoint/2010/main" val="890943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8AF2C-7281-49FB-BD3F-97002654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1461"/>
            <a:ext cx="9720072" cy="1499616"/>
          </a:xfrm>
        </p:spPr>
        <p:txBody>
          <a:bodyPr>
            <a:normAutofit/>
          </a:bodyPr>
          <a:lstStyle/>
          <a:p>
            <a:r>
              <a:rPr lang="it-IT" b="1"/>
              <a:t>STATO AVANZAMENTO PROGETTO: </a:t>
            </a:r>
            <a:br>
              <a:rPr lang="it-IT" b="1"/>
            </a:br>
            <a:r>
              <a:rPr lang="it-IT" b="1"/>
              <a:t>AVVIO FASE 2</a:t>
            </a:r>
            <a:endParaRPr lang="it-IT" sz="4400" b="1"/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6319CA0B-EEAA-4C9E-A89A-729955AA4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114152"/>
              </p:ext>
            </p:extLst>
          </p:nvPr>
        </p:nvGraphicFramePr>
        <p:xfrm>
          <a:off x="5330483" y="1481269"/>
          <a:ext cx="6650929" cy="47915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50929">
                  <a:extLst>
                    <a:ext uri="{9D8B030D-6E8A-4147-A177-3AD203B41FA5}">
                      <a16:colId xmlns:a16="http://schemas.microsoft.com/office/drawing/2014/main" val="1750877409"/>
                    </a:ext>
                  </a:extLst>
                </a:gridCol>
              </a:tblGrid>
              <a:tr h="463699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u="none" strike="noStrike">
                          <a:effectLst/>
                        </a:rPr>
                        <a:t>Test kit versione beta su un numero di amministrazioni campione</a:t>
                      </a:r>
                      <a:endParaRPr lang="it-IT" sz="1600" b="0" i="0" u="none" strike="noStrike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8655" marR="8655" marT="8655" marB="0"/>
                </a:tc>
                <a:extLst>
                  <a:ext uri="{0D108BD9-81ED-4DB2-BD59-A6C34878D82A}">
                    <a16:rowId xmlns:a16="http://schemas.microsoft.com/office/drawing/2014/main" val="4290765300"/>
                  </a:ext>
                </a:extLst>
              </a:tr>
              <a:tr h="463699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u="none" strike="noStrike">
                          <a:effectLst/>
                        </a:rPr>
                        <a:t>Analisi dei risultati del test e mappatura delle criticità</a:t>
                      </a:r>
                      <a:endParaRPr lang="it-IT" sz="1600" b="0" i="0" u="none" strike="noStrike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8655" marR="8655" marT="8655" marB="0"/>
                </a:tc>
                <a:extLst>
                  <a:ext uri="{0D108BD9-81ED-4DB2-BD59-A6C34878D82A}">
                    <a16:rowId xmlns:a16="http://schemas.microsoft.com/office/drawing/2014/main" val="3545560811"/>
                  </a:ext>
                </a:extLst>
              </a:tr>
              <a:tr h="463699">
                <a:tc>
                  <a:txBody>
                    <a:bodyPr/>
                    <a:lstStyle/>
                    <a:p>
                      <a:pPr algn="l" fontAlgn="t"/>
                      <a:endParaRPr lang="it-IT" sz="1600" b="0" i="0" u="none" strike="noStrike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8655" marR="8655" marT="8655" marB="0"/>
                </a:tc>
                <a:extLst>
                  <a:ext uri="{0D108BD9-81ED-4DB2-BD59-A6C34878D82A}">
                    <a16:rowId xmlns:a16="http://schemas.microsoft.com/office/drawing/2014/main" val="2417921420"/>
                  </a:ext>
                </a:extLst>
              </a:tr>
              <a:tr h="828051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u="none" strike="noStrike">
                          <a:effectLst/>
                        </a:rPr>
                        <a:t>Individuazione delle linee guide evolutive con riferimento a ciascun ambito di impatto dello smart working (organizzazione, work-life balance e age management, risparmi, spazi e logistica, tecnologia e ambiente) in linea con il modello Open Community PA 2020</a:t>
                      </a:r>
                      <a:endParaRPr lang="it-IT" sz="1600" b="0" i="0" u="none" strike="noStrike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8655" marR="8655" marT="8655" marB="0"/>
                </a:tc>
                <a:extLst>
                  <a:ext uri="{0D108BD9-81ED-4DB2-BD59-A6C34878D82A}">
                    <a16:rowId xmlns:a16="http://schemas.microsoft.com/office/drawing/2014/main" val="2625219609"/>
                  </a:ext>
                </a:extLst>
              </a:tr>
              <a:tr h="463699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u="none" strike="noStrike">
                          <a:effectLst/>
                        </a:rPr>
                        <a:t>Lavoro dei team cross funzionali e realizzazione e confronto con gli stakeholder</a:t>
                      </a:r>
                      <a:endParaRPr lang="it-IT" sz="1600" b="0" i="0" u="none" strike="noStrike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8655" marR="8655" marT="8655" marB="0"/>
                </a:tc>
                <a:extLst>
                  <a:ext uri="{0D108BD9-81ED-4DB2-BD59-A6C34878D82A}">
                    <a16:rowId xmlns:a16="http://schemas.microsoft.com/office/drawing/2014/main" val="1929294389"/>
                  </a:ext>
                </a:extLst>
              </a:tr>
              <a:tr h="463699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u="none" strike="noStrike">
                          <a:effectLst/>
                        </a:rPr>
                        <a:t>Co-progettazione di dettaglio degli interventi puntuali </a:t>
                      </a:r>
                      <a:endParaRPr lang="it-IT" sz="1600" b="0" i="0" u="none" strike="noStrike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8655" marR="8655" marT="8655" marB="0"/>
                </a:tc>
                <a:extLst>
                  <a:ext uri="{0D108BD9-81ED-4DB2-BD59-A6C34878D82A}">
                    <a16:rowId xmlns:a16="http://schemas.microsoft.com/office/drawing/2014/main" val="1292269454"/>
                  </a:ext>
                </a:extLst>
              </a:tr>
              <a:tr h="463699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u="none" strike="noStrike">
                          <a:effectLst/>
                        </a:rPr>
                        <a:t>Sviluppo componenti standard kit riuso "versione definitiva" funzionali alla fase di "ricerca e selezione della buona pratica"</a:t>
                      </a:r>
                      <a:endParaRPr lang="it-IT" sz="1600" b="0" i="0" u="none" strike="noStrike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8655" marR="8655" marT="8655" marB="0"/>
                </a:tc>
                <a:extLst>
                  <a:ext uri="{0D108BD9-81ED-4DB2-BD59-A6C34878D82A}">
                    <a16:rowId xmlns:a16="http://schemas.microsoft.com/office/drawing/2014/main" val="2034334796"/>
                  </a:ext>
                </a:extLst>
              </a:tr>
              <a:tr h="463699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u="none" strike="noStrike">
                          <a:effectLst/>
                        </a:rPr>
                        <a:t>Sviluppo componenti standard kit riuso "versione definitiva" funzionali alla fase di "trasferimento e adozione della buona pratica"</a:t>
                      </a:r>
                      <a:endParaRPr lang="it-IT" sz="1600" b="0" i="0" u="none" strike="noStrike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8655" marR="8655" marT="8655" marB="0"/>
                </a:tc>
                <a:extLst>
                  <a:ext uri="{0D108BD9-81ED-4DB2-BD59-A6C34878D82A}">
                    <a16:rowId xmlns:a16="http://schemas.microsoft.com/office/drawing/2014/main" val="1180324641"/>
                  </a:ext>
                </a:extLst>
              </a:tr>
              <a:tr h="463699">
                <a:tc>
                  <a:txBody>
                    <a:bodyPr/>
                    <a:lstStyle/>
                    <a:p>
                      <a:pPr algn="l" fontAlgn="t"/>
                      <a:r>
                        <a:rPr lang="it-IT" sz="1600" u="none" strike="noStrike">
                          <a:effectLst/>
                        </a:rPr>
                        <a:t>Sviluppo componenti standard kit riuso "versione definitiva" funzionali alla fase di "gestione a regime della buona pratica"</a:t>
                      </a:r>
                      <a:endParaRPr lang="it-IT" sz="1600" b="0" i="0" u="none" strike="noStrike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8655" marR="8655" marT="8655" marB="0"/>
                </a:tc>
                <a:extLst>
                  <a:ext uri="{0D108BD9-81ED-4DB2-BD59-A6C34878D82A}">
                    <a16:rowId xmlns:a16="http://schemas.microsoft.com/office/drawing/2014/main" val="4043995287"/>
                  </a:ext>
                </a:extLst>
              </a:tr>
            </a:tbl>
          </a:graphicData>
        </a:graphic>
      </p:graphicFrame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FF2F0002-DAAA-480D-8D98-1CC954E56F45}"/>
              </a:ext>
            </a:extLst>
          </p:cNvPr>
          <p:cNvSpPr/>
          <p:nvPr/>
        </p:nvSpPr>
        <p:spPr>
          <a:xfrm>
            <a:off x="3438964" y="1970824"/>
            <a:ext cx="1772529" cy="520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9541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8AF2C-7281-49FB-BD3F-97002654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-208131"/>
            <a:ext cx="9720072" cy="1499616"/>
          </a:xfrm>
        </p:spPr>
        <p:txBody>
          <a:bodyPr>
            <a:normAutofit/>
          </a:bodyPr>
          <a:lstStyle/>
          <a:p>
            <a:r>
              <a:rPr lang="it-IT" b="1"/>
              <a:t>FORMAZIONE</a:t>
            </a:r>
            <a:endParaRPr lang="it-IT" sz="4400" b="1"/>
          </a:p>
        </p:txBody>
      </p:sp>
      <p:pic>
        <p:nvPicPr>
          <p:cNvPr id="50" name="Elemento grafico 49" descr="Computer portatile">
            <a:extLst>
              <a:ext uri="{FF2B5EF4-FFF2-40B4-BE49-F238E27FC236}">
                <a16:creationId xmlns:a16="http://schemas.microsoft.com/office/drawing/2014/main" id="{281FD890-EE85-46EA-910A-FDEE69FE1DA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848" y="68318"/>
            <a:ext cx="954195" cy="954195"/>
          </a:xfrm>
          <a:prstGeom prst="rect">
            <a:avLst/>
          </a:prstGeom>
        </p:spPr>
      </p:pic>
      <p:pic>
        <p:nvPicPr>
          <p:cNvPr id="51" name="Elemento grafico 50" descr="Utente">
            <a:extLst>
              <a:ext uri="{FF2B5EF4-FFF2-40B4-BE49-F238E27FC236}">
                <a16:creationId xmlns:a16="http://schemas.microsoft.com/office/drawing/2014/main" id="{83CFEC1D-4DA3-4606-8A0C-D0A4933C6F8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707" y="327329"/>
            <a:ext cx="322476" cy="32247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EF6C7DB-683C-8245-AA0F-19B9205B6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820" y="0"/>
            <a:ext cx="3948972" cy="588584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68A4222-5632-9342-AEC3-A23137A358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0776" y="755921"/>
            <a:ext cx="3948972" cy="610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04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8AF2C-7281-49FB-BD3F-97002654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it-IT" b="1"/>
              <a:t>STATO AVANZAMENTO - COMUNICAZIONE</a:t>
            </a:r>
            <a:endParaRPr lang="it-IT" sz="4400" b="1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816F764-DD90-45E5-84BE-1241ADF585E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662AAC9-E6F3-4B57-91F4-68BF3A854164}"/>
              </a:ext>
            </a:extLst>
          </p:cNvPr>
          <p:cNvSpPr txBox="1"/>
          <p:nvPr/>
        </p:nvSpPr>
        <p:spPr>
          <a:xfrm>
            <a:off x="856892" y="1618891"/>
            <a:ext cx="968746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rgbClr val="92B93B"/>
                </a:solidFill>
              </a:rPr>
              <a:t>3. Ideazione, progettazione e realizzazione di azioni e materiali di comunicazione del progetto VeLA</a:t>
            </a:r>
            <a:r>
              <a:rPr lang="it-IT">
                <a:cs typeface="Calibri"/>
              </a:rPr>
              <a:t> </a:t>
            </a:r>
            <a:endParaRPr lang="it-IT"/>
          </a:p>
        </p:txBody>
      </p:sp>
      <p:pic>
        <p:nvPicPr>
          <p:cNvPr id="7" name="Elemento grafico 6" descr="Radiomicrofono">
            <a:extLst>
              <a:ext uri="{FF2B5EF4-FFF2-40B4-BE49-F238E27FC236}">
                <a16:creationId xmlns:a16="http://schemas.microsoft.com/office/drawing/2014/main" id="{D65953D9-D861-476C-B24B-F2EFCDDADD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" y="292838"/>
            <a:ext cx="809215" cy="809215"/>
          </a:xfrm>
          <a:prstGeom prst="rect">
            <a:avLst/>
          </a:prstGeom>
        </p:spPr>
      </p:pic>
      <p:pic>
        <p:nvPicPr>
          <p:cNvPr id="8" name="Immagine 7"/>
          <p:cNvPicPr/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66" b="13158"/>
          <a:stretch/>
        </p:blipFill>
        <p:spPr bwMode="auto">
          <a:xfrm>
            <a:off x="1219200" y="2130504"/>
            <a:ext cx="9325155" cy="28784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22113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5CE8AF2C-7281-49FB-BD3F-97002654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188651" cy="1499616"/>
          </a:xfrm>
        </p:spPr>
        <p:txBody>
          <a:bodyPr>
            <a:normAutofit/>
          </a:bodyPr>
          <a:lstStyle/>
          <a:p>
            <a:r>
              <a:rPr lang="it-IT" b="1"/>
              <a:t>COMUNICAZIONE - CAMPAGNA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396A0A07-2BC1-42D9-97FF-355C480C8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1515" y="800876"/>
            <a:ext cx="3462528" cy="2287827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1800"/>
              <a:t>Mosaico a 9 facce</a:t>
            </a:r>
            <a:endParaRPr lang="it-IT" sz="1800">
              <a:cs typeface="Calibri"/>
            </a:endParaRPr>
          </a:p>
          <a:p>
            <a:pPr marL="0" indent="0">
              <a:buNone/>
            </a:pPr>
            <a:r>
              <a:rPr lang="it-IT" sz="1800"/>
              <a:t>Unico </a:t>
            </a:r>
            <a:r>
              <a:rPr lang="it-IT" sz="1800" err="1"/>
              <a:t>claim</a:t>
            </a:r>
            <a:r>
              <a:rPr lang="it-IT" sz="1800"/>
              <a:t> e unico payoff</a:t>
            </a:r>
            <a:endParaRPr lang="it-IT" sz="1800">
              <a:cs typeface="Calibri"/>
            </a:endParaRPr>
          </a:p>
          <a:p>
            <a:pPr marL="0" indent="0">
              <a:buNone/>
            </a:pPr>
            <a:r>
              <a:rPr lang="it-IT" sz="1800"/>
              <a:t>Body copy declinato per i 3 target:</a:t>
            </a:r>
            <a:endParaRPr lang="it-IT" sz="1800">
              <a:cs typeface="Calibri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it-IT" sz="1800"/>
              <a:t>Dirigenti</a:t>
            </a:r>
            <a:endParaRPr lang="it-IT" sz="1800">
              <a:cs typeface="Calibri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it-IT" sz="1800"/>
              <a:t>Dipendenti</a:t>
            </a:r>
            <a:endParaRPr lang="it-IT" sz="1800">
              <a:cs typeface="Calibri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it-IT" sz="1800"/>
              <a:t>Utenti/cittadini</a:t>
            </a:r>
            <a:endParaRPr lang="it-IT" sz="1800">
              <a:cs typeface="Calibri"/>
            </a:endParaRPr>
          </a:p>
          <a:p>
            <a:endParaRPr lang="it-IT" sz="2400">
              <a:cs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EF216CD-0CA3-4762-999C-6FA3106EDAB3}"/>
              </a:ext>
            </a:extLst>
          </p:cNvPr>
          <p:cNvSpPr/>
          <p:nvPr/>
        </p:nvSpPr>
        <p:spPr>
          <a:xfrm>
            <a:off x="8179590" y="3071384"/>
            <a:ext cx="3369109" cy="260071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it-IT" sz="1900" b="1">
                <a:solidFill>
                  <a:schemeClr val="dk1"/>
                </a:solidFill>
              </a:rPr>
              <a:t>Punti in sospeso: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/>
              <a:t>Adesione e invio delle foto – chi originale? Chi attore? </a:t>
            </a:r>
            <a:endParaRPr lang="it-IT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/>
              <a:t>Invio dei loghi vettoriali enti partner</a:t>
            </a:r>
            <a:endParaRPr lang="it-IT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/>
              <a:t>Indirizzo «rivolgiti a» da includere nei body copy </a:t>
            </a:r>
            <a:endParaRPr lang="it-IT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>
                <a:cs typeface="Calibri"/>
              </a:rPr>
              <a:t>obblighi delle indicazioni dell'agenzia</a:t>
            </a:r>
          </a:p>
        </p:txBody>
      </p:sp>
      <p:pic>
        <p:nvPicPr>
          <p:cNvPr id="3" name="Immagine 6">
            <a:extLst>
              <a:ext uri="{FF2B5EF4-FFF2-40B4-BE49-F238E27FC236}">
                <a16:creationId xmlns:a16="http://schemas.microsoft.com/office/drawing/2014/main" id="{3F535AE8-254A-4855-9C49-05C002B8F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94" y="1778767"/>
            <a:ext cx="6725727" cy="469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2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5CE8AF2C-7281-49FB-BD3F-97002654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188651" cy="1499616"/>
          </a:xfrm>
        </p:spPr>
        <p:txBody>
          <a:bodyPr>
            <a:normAutofit/>
          </a:bodyPr>
          <a:lstStyle/>
          <a:p>
            <a:r>
              <a:rPr lang="it-IT" b="1"/>
              <a:t>COMUNICAZIONE - DECLINAZIONI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52E664D-EB57-4032-B668-64757DDD8122}"/>
              </a:ext>
            </a:extLst>
          </p:cNvPr>
          <p:cNvSpPr/>
          <p:nvPr/>
        </p:nvSpPr>
        <p:spPr>
          <a:xfrm>
            <a:off x="805141" y="6104735"/>
            <a:ext cx="4357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/>
              <a:t>Proposta totem e </a:t>
            </a:r>
            <a:r>
              <a:rPr lang="it-IT" b="1" err="1"/>
              <a:t>roll</a:t>
            </a:r>
            <a:r>
              <a:rPr lang="it-IT" b="1"/>
              <a:t> up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EF216CD-0CA3-4762-999C-6FA3106EDAB3}"/>
              </a:ext>
            </a:extLst>
          </p:cNvPr>
          <p:cNvSpPr/>
          <p:nvPr/>
        </p:nvSpPr>
        <p:spPr>
          <a:xfrm>
            <a:off x="8698410" y="1814868"/>
            <a:ext cx="3127830" cy="243143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it-IT" sz="1900" b="1">
                <a:solidFill>
                  <a:schemeClr val="dk1"/>
                </a:solidFill>
              </a:rPr>
              <a:t>Punti in sospeso: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900"/>
              <a:t>Posizionamento logo </a:t>
            </a:r>
            <a:r>
              <a:rPr lang="it-IT" sz="1900" err="1"/>
              <a:t>VeLA</a:t>
            </a:r>
            <a:r>
              <a:rPr lang="it-IT" sz="1900"/>
              <a:t> in alto a dx o in basso dx?</a:t>
            </a:r>
            <a:endParaRPr lang="it-IT" sz="1900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900"/>
              <a:t>Indirizzi a cui inviare il materiale</a:t>
            </a:r>
            <a:endParaRPr lang="it-IT" sz="1900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900"/>
              <a:t>Body copy sintetico per totem e </a:t>
            </a:r>
            <a:r>
              <a:rPr lang="it-IT" sz="1900" err="1"/>
              <a:t>roll</a:t>
            </a:r>
            <a:r>
              <a:rPr lang="it-IT" sz="1900"/>
              <a:t> up</a:t>
            </a:r>
            <a:endParaRPr lang="it-IT" sz="1900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900">
                <a:cs typeface="Calibri"/>
              </a:rPr>
              <a:t>Dimensioni banner per sito</a:t>
            </a:r>
          </a:p>
        </p:txBody>
      </p:sp>
      <p:pic>
        <p:nvPicPr>
          <p:cNvPr id="3" name="Immagine 4" descr="Immagine che contiene fotografia, persona, interni, posando&#10;&#10;Descrizione generata con affidabilità molto elevata">
            <a:extLst>
              <a:ext uri="{FF2B5EF4-FFF2-40B4-BE49-F238E27FC236}">
                <a16:creationId xmlns:a16="http://schemas.microsoft.com/office/drawing/2014/main" id="{3337A923-7BC7-426A-8B9E-D017078A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640" y="1731034"/>
            <a:ext cx="1671928" cy="4114800"/>
          </a:xfrm>
          <a:prstGeom prst="rect">
            <a:avLst/>
          </a:prstGeom>
        </p:spPr>
      </p:pic>
      <p:pic>
        <p:nvPicPr>
          <p:cNvPr id="6" name="Immagine 8" descr="Immagine che contiene interni&#10;&#10;Descrizione generata con affidabilità molto elevata">
            <a:extLst>
              <a:ext uri="{FF2B5EF4-FFF2-40B4-BE49-F238E27FC236}">
                <a16:creationId xmlns:a16="http://schemas.microsoft.com/office/drawing/2014/main" id="{96489298-DCF2-413B-AC77-81CBF5DDB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665" y="1765024"/>
            <a:ext cx="5273614" cy="41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55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609DFE5C-58CE-44E7-BBA1-24D49E58A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343" y="1770256"/>
            <a:ext cx="7157048" cy="4697716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5CE8AF2C-7281-49FB-BD3F-97002654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188651" cy="1499616"/>
          </a:xfrm>
        </p:spPr>
        <p:txBody>
          <a:bodyPr>
            <a:normAutofit/>
          </a:bodyPr>
          <a:lstStyle/>
          <a:p>
            <a:r>
              <a:rPr lang="it-IT" b="1"/>
              <a:t>COMUNICAZIONE - DECLINAZIONI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EF216CD-0CA3-4762-999C-6FA3106EDAB3}"/>
              </a:ext>
            </a:extLst>
          </p:cNvPr>
          <p:cNvSpPr/>
          <p:nvPr/>
        </p:nvSpPr>
        <p:spPr>
          <a:xfrm>
            <a:off x="9345392" y="2174302"/>
            <a:ext cx="2782774" cy="155427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it-IT" sz="1900" b="1">
                <a:solidFill>
                  <a:schemeClr val="dk1"/>
                </a:solidFill>
              </a:rPr>
              <a:t>Punti in sospeso: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it-IT" sz="1900"/>
              <a:t>Modalità di utilizzo e coordinamento su comunicazione</a:t>
            </a:r>
            <a:endParaRPr lang="it-IT" sz="1900">
              <a:cs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8D4D799-E10D-452B-B52E-602D4CF61DA5}"/>
              </a:ext>
            </a:extLst>
          </p:cNvPr>
          <p:cNvSpPr txBox="1"/>
          <p:nvPr/>
        </p:nvSpPr>
        <p:spPr>
          <a:xfrm>
            <a:off x="713117" y="6262777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/>
              <a:t>Social card 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9007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5CE8AF2C-7281-49FB-BD3F-97002654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188651" cy="1499616"/>
          </a:xfrm>
        </p:spPr>
        <p:txBody>
          <a:bodyPr>
            <a:normAutofit/>
          </a:bodyPr>
          <a:lstStyle/>
          <a:p>
            <a:r>
              <a:rPr lang="it-IT" b="1"/>
              <a:t>COMUNICAZIONE - DECLINAZIONI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EF216CD-0CA3-4762-999C-6FA3106EDAB3}"/>
              </a:ext>
            </a:extLst>
          </p:cNvPr>
          <p:cNvSpPr/>
          <p:nvPr/>
        </p:nvSpPr>
        <p:spPr>
          <a:xfrm>
            <a:off x="7821391" y="1814868"/>
            <a:ext cx="400484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900" b="1">
                <a:solidFill>
                  <a:schemeClr val="dk1"/>
                </a:solidFill>
              </a:rPr>
              <a:t>Punti in sospeso: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900"/>
              <a:t>Social card per evento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it-IT" sz="1900"/>
              <a:t>Modalità di utilizzo e coordinamento su comunicazione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8D4D799-E10D-452B-B52E-602D4CF61DA5}"/>
              </a:ext>
            </a:extLst>
          </p:cNvPr>
          <p:cNvSpPr txBox="1"/>
          <p:nvPr/>
        </p:nvSpPr>
        <p:spPr>
          <a:xfrm>
            <a:off x="2007079" y="621964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/>
              <a:t>Brochure</a:t>
            </a:r>
            <a:endParaRPr lang="it-IT"/>
          </a:p>
        </p:txBody>
      </p:sp>
      <p:pic>
        <p:nvPicPr>
          <p:cNvPr id="3" name="Immagine 5" descr="Immagine che contiene testo&#10;&#10;Descrizione generata con affidabilità elevata">
            <a:extLst>
              <a:ext uri="{FF2B5EF4-FFF2-40B4-BE49-F238E27FC236}">
                <a16:creationId xmlns:a16="http://schemas.microsoft.com/office/drawing/2014/main" id="{F316E01C-9B4E-413D-9375-ABECBFD4E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48" y="1621100"/>
            <a:ext cx="6308784" cy="429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48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8AF2C-7281-49FB-BD3F-97002654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it-IT" b="1"/>
              <a:t>STATO AVANZAMENTO - EVENTI</a:t>
            </a:r>
            <a:endParaRPr lang="it-IT" sz="4400" b="1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816F764-DD90-45E5-84BE-1241ADF585E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662AAC9-E6F3-4B57-91F4-68BF3A854164}"/>
              </a:ext>
            </a:extLst>
          </p:cNvPr>
          <p:cNvSpPr txBox="1"/>
          <p:nvPr/>
        </p:nvSpPr>
        <p:spPr>
          <a:xfrm>
            <a:off x="1024128" y="1692179"/>
            <a:ext cx="968746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rgbClr val="92B93B"/>
                </a:solidFill>
              </a:rPr>
              <a:t>4. Supporto alla progettazione e realizzazione di n.2 eventi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r="22860" b="14584"/>
          <a:stretch/>
        </p:blipFill>
        <p:spPr>
          <a:xfrm>
            <a:off x="1024128" y="2562888"/>
            <a:ext cx="10039029" cy="201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80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96A0A07-2BC1-42D9-97FF-355C480C8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771" y="1614351"/>
            <a:ext cx="6701366" cy="2884498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it-IT" sz="2400"/>
              <a:t>Tema individuato| Spazi </a:t>
            </a:r>
          </a:p>
          <a:p>
            <a:pPr>
              <a:buNone/>
            </a:pPr>
            <a:r>
              <a:rPr lang="it-IT" sz="2400">
                <a:cs typeface="Calibri"/>
              </a:rPr>
              <a:t>Format</a:t>
            </a:r>
            <a:endParaRPr lang="it-IT">
              <a:cs typeface="Calibri"/>
            </a:endParaRPr>
          </a:p>
          <a:p>
            <a:r>
              <a:rPr lang="it-IT" sz="2400">
                <a:cs typeface="Calibri"/>
              </a:rPr>
              <a:t>Incontro con taglio seminariale a porte chiuse su invito per 50/60 partecipanti</a:t>
            </a:r>
          </a:p>
          <a:p>
            <a:pPr marL="0" indent="0">
              <a:buNone/>
            </a:pPr>
            <a:r>
              <a:rPr lang="it-IT" sz="2400">
                <a:cs typeface="Calibri"/>
              </a:rPr>
              <a:t>Data: 28 marzo 2019</a:t>
            </a:r>
            <a:endParaRPr lang="it-IT">
              <a:cs typeface="Calibri" panose="020F0502020204030204"/>
            </a:endParaRPr>
          </a:p>
          <a:p>
            <a:pPr marL="0" indent="0">
              <a:buNone/>
            </a:pPr>
            <a:r>
              <a:rPr lang="it-IT" sz="2400">
                <a:cs typeface="Calibri"/>
              </a:rPr>
              <a:t>Durata: h 10.00 - 13:30 </a:t>
            </a:r>
            <a:endParaRPr lang="it-IT">
              <a:cs typeface="Calibri" panose="020F0502020204030204"/>
            </a:endParaRPr>
          </a:p>
          <a:p>
            <a:pPr marL="0" indent="0">
              <a:buNone/>
            </a:pPr>
            <a:r>
              <a:rPr lang="it-IT" sz="2400">
                <a:cs typeface="Calibri"/>
              </a:rPr>
              <a:t>Città: Bologna</a:t>
            </a:r>
            <a:endParaRPr lang="it-IT">
              <a:cs typeface="Calibri"/>
            </a:endParaRPr>
          </a:p>
          <a:p>
            <a:pPr marL="0" indent="0">
              <a:buNone/>
            </a:pPr>
            <a:r>
              <a:rPr lang="it-IT" sz="2400">
                <a:cs typeface="Calibri"/>
              </a:rPr>
              <a:t>Location: in corso di definizione</a:t>
            </a:r>
            <a:endParaRPr lang="it-IT">
              <a:cs typeface="Calibri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5CE8AF2C-7281-49FB-BD3F-970026542ECA}"/>
              </a:ext>
            </a:extLst>
          </p:cNvPr>
          <p:cNvSpPr txBox="1">
            <a:spLocks/>
          </p:cNvSpPr>
          <p:nvPr/>
        </p:nvSpPr>
        <p:spPr>
          <a:xfrm>
            <a:off x="1024128" y="585216"/>
            <a:ext cx="9188651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068A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/>
              <a:t>EVENTO DI METÀ PROGETTO</a:t>
            </a:r>
          </a:p>
        </p:txBody>
      </p:sp>
      <p:pic>
        <p:nvPicPr>
          <p:cNvPr id="2" name="Immagine 2" descr="Immagine che contiene interni, edificio, soffitto, pavimento&#10;&#10;Descrizione generata con affidabilità elevata">
            <a:extLst>
              <a:ext uri="{FF2B5EF4-FFF2-40B4-BE49-F238E27FC236}">
                <a16:creationId xmlns:a16="http://schemas.microsoft.com/office/drawing/2014/main" id="{4955EA1B-8B2C-4CD3-95BD-1975F63C2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379" y="2629680"/>
            <a:ext cx="4856671" cy="125478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DFACB32-4912-4574-8554-487BC176537B}"/>
              </a:ext>
            </a:extLst>
          </p:cNvPr>
          <p:cNvSpPr txBox="1"/>
          <p:nvPr/>
        </p:nvSpPr>
        <p:spPr>
          <a:xfrm>
            <a:off x="6236829" y="1634674"/>
            <a:ext cx="4669766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2"/>
            <a:r>
              <a:rPr lang="it-IT"/>
              <a:t>Proposta location:</a:t>
            </a:r>
          </a:p>
          <a:p>
            <a:pPr lvl="2"/>
            <a:r>
              <a:rPr lang="it-IT" err="1"/>
              <a:t>Sympò</a:t>
            </a:r>
            <a:r>
              <a:rPr lang="it-IT"/>
              <a:t> (Via delle Lame, 83) </a:t>
            </a:r>
            <a:r>
              <a:rPr lang="it-IT">
                <a:hlinkClick r:id="rId4"/>
              </a:rPr>
              <a:t>https://www.sympoexchiesa.com/</a:t>
            </a:r>
            <a:endParaRPr lang="it-IT">
              <a:cs typeface="Calibri"/>
            </a:endParaRPr>
          </a:p>
          <a:p>
            <a:endParaRPr lang="it-IT">
              <a:cs typeface="Calibri"/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362771" y="4519172"/>
            <a:ext cx="90738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cs typeface="Calibri"/>
              </a:rPr>
              <a:t>Target: </a:t>
            </a:r>
          </a:p>
          <a:p>
            <a:r>
              <a:rPr lang="en-US">
                <a:cs typeface="Calibri"/>
              </a:rPr>
              <a:t>PM del </a:t>
            </a:r>
            <a:r>
              <a:rPr lang="en-US" err="1">
                <a:cs typeface="Calibri"/>
              </a:rPr>
              <a:t>Progetto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VeLA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referenti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dei</a:t>
            </a:r>
            <a:r>
              <a:rPr lang="en-US">
                <a:cs typeface="Calibri"/>
              </a:rPr>
              <a:t> Team </a:t>
            </a:r>
            <a:r>
              <a:rPr lang="en-US" err="1">
                <a:cs typeface="Calibri"/>
              </a:rPr>
              <a:t>coinvolti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sul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tema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Spazi</a:t>
            </a:r>
            <a:r>
              <a:rPr lang="en-US">
                <a:cs typeface="Calibri"/>
              </a:rPr>
              <a:t>, figure interne </a:t>
            </a:r>
            <a:r>
              <a:rPr lang="en-US" err="1">
                <a:cs typeface="Calibri"/>
              </a:rPr>
              <a:t>delle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Amministrazioni</a:t>
            </a:r>
            <a:r>
              <a:rPr lang="en-US">
                <a:cs typeface="Calibri"/>
              </a:rPr>
              <a:t> (</a:t>
            </a:r>
            <a:r>
              <a:rPr lang="en-US" err="1">
                <a:cs typeface="Calibri"/>
              </a:rPr>
              <a:t>Risorse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Umane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Tecnologie</a:t>
            </a:r>
            <a:r>
              <a:rPr lang="en-US">
                <a:cs typeface="Calibri"/>
              </a:rPr>
              <a:t>, </a:t>
            </a:r>
            <a:r>
              <a:rPr lang="en-US" err="1">
                <a:cs typeface="Calibri"/>
              </a:rPr>
              <a:t>Gestione</a:t>
            </a:r>
            <a:r>
              <a:rPr lang="en-US">
                <a:cs typeface="Calibri"/>
              </a:rPr>
              <a:t> del </a:t>
            </a:r>
            <a:r>
              <a:rPr lang="en-US" err="1">
                <a:cs typeface="Calibri"/>
              </a:rPr>
              <a:t>Patrimonio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Pubblico</a:t>
            </a:r>
            <a:r>
              <a:rPr lang="en-US">
                <a:cs typeface="Calibri"/>
              </a:rPr>
              <a:t>).</a:t>
            </a:r>
            <a:endParaRPr lang="it-IT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6561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5CE8AF2C-7281-49FB-BD3F-970026542ECA}"/>
              </a:ext>
            </a:extLst>
          </p:cNvPr>
          <p:cNvSpPr txBox="1">
            <a:spLocks/>
          </p:cNvSpPr>
          <p:nvPr/>
        </p:nvSpPr>
        <p:spPr>
          <a:xfrm>
            <a:off x="316992" y="585216"/>
            <a:ext cx="11618976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068A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/>
              <a:t>EVENTO DI METÀ PROGETTO – AGENDA DEI LAVORI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316992" y="1755648"/>
            <a:ext cx="4901184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/>
              <a:t>10.00 | REGISTRAZIONE PARTECIPANTI</a:t>
            </a:r>
          </a:p>
          <a:p>
            <a:endParaRPr lang="it-IT" sz="700"/>
          </a:p>
          <a:p>
            <a:r>
              <a:rPr lang="it-IT" sz="1400" b="1"/>
              <a:t>10.30 – 10.45 | APERTURA DEI LAVORI</a:t>
            </a:r>
            <a:endParaRPr lang="it-IT" sz="1400"/>
          </a:p>
          <a:p>
            <a:pPr lvl="0"/>
            <a:r>
              <a:rPr lang="it-IT" sz="1400"/>
              <a:t>Francesco </a:t>
            </a:r>
            <a:r>
              <a:rPr lang="it-IT" sz="1400" err="1"/>
              <a:t>Raphael</a:t>
            </a:r>
            <a:r>
              <a:rPr lang="it-IT" sz="1400" b="1"/>
              <a:t> Frieri</a:t>
            </a:r>
            <a:r>
              <a:rPr lang="it-IT" sz="1400"/>
              <a:t>, Direzione generale Risorse, Europa, Innovazione e Istituzioni - Regione Emilia Romagna</a:t>
            </a:r>
          </a:p>
          <a:p>
            <a:pPr lvl="0"/>
            <a:r>
              <a:rPr lang="it-IT" sz="1400"/>
              <a:t>Gianni </a:t>
            </a:r>
            <a:r>
              <a:rPr lang="it-IT" sz="1400" b="1"/>
              <a:t>Dominici</a:t>
            </a:r>
            <a:r>
              <a:rPr lang="it-IT" sz="1400"/>
              <a:t>, Direttore Generale FPA</a:t>
            </a:r>
          </a:p>
          <a:p>
            <a:pPr lvl="0"/>
            <a:endParaRPr lang="it-IT" sz="700"/>
          </a:p>
          <a:p>
            <a:r>
              <a:rPr lang="it-IT" sz="1400" b="1"/>
              <a:t>10.45 – 11.15 | CONOSCIAMO GLI SPAZI</a:t>
            </a:r>
            <a:endParaRPr lang="it-IT" sz="1400"/>
          </a:p>
          <a:p>
            <a:r>
              <a:rPr lang="it-IT" sz="1400" b="1"/>
              <a:t>Patrimonio immobiliare pubblico: spazi e strutture della PA a servizio dello </a:t>
            </a:r>
            <a:r>
              <a:rPr lang="it-IT" sz="1400" b="1" err="1"/>
              <a:t>smart</a:t>
            </a:r>
            <a:r>
              <a:rPr lang="it-IT" sz="1400" b="1"/>
              <a:t> </a:t>
            </a:r>
            <a:r>
              <a:rPr lang="it-IT" sz="1400" b="1" err="1"/>
              <a:t>working</a:t>
            </a:r>
            <a:endParaRPr lang="it-IT" sz="1400"/>
          </a:p>
          <a:p>
            <a:r>
              <a:rPr lang="it-IT" sz="1400"/>
              <a:t>Intervento a cura di Silvano </a:t>
            </a:r>
            <a:r>
              <a:rPr lang="it-IT" sz="1400" b="1"/>
              <a:t>Curcio* </a:t>
            </a:r>
            <a:r>
              <a:rPr lang="it-IT" sz="1400"/>
              <a:t>- Direttore TEROTEC, Docente di Economia e gestione dell'impresa - </a:t>
            </a:r>
            <a:r>
              <a:rPr lang="it-IT" sz="1400" err="1"/>
              <a:t>Facility</a:t>
            </a:r>
            <a:r>
              <a:rPr lang="it-IT" sz="1400"/>
              <a:t> Management" e di "Manutenzione e gestione del patrimonio immobiliare" alla Sapienza Università di Roma </a:t>
            </a:r>
          </a:p>
          <a:p>
            <a:endParaRPr lang="it-IT" sz="700"/>
          </a:p>
          <a:p>
            <a:r>
              <a:rPr lang="it-IT" sz="1400" b="1"/>
              <a:t>Commistione di spazi – Lavorare in </a:t>
            </a:r>
            <a:r>
              <a:rPr lang="it-IT" sz="1400" b="1" err="1"/>
              <a:t>coworking</a:t>
            </a:r>
            <a:endParaRPr lang="it-IT" sz="1400"/>
          </a:p>
          <a:p>
            <a:r>
              <a:rPr lang="it-IT" sz="1400"/>
              <a:t>Intervento a cura di Michele </a:t>
            </a:r>
            <a:r>
              <a:rPr lang="it-IT" sz="1400" b="1"/>
              <a:t>Lorusso* </a:t>
            </a:r>
            <a:r>
              <a:rPr lang="it-IT" sz="1400"/>
              <a:t>- </a:t>
            </a:r>
            <a:r>
              <a:rPr lang="it-IT" sz="1400" err="1"/>
              <a:t>Italian</a:t>
            </a:r>
            <a:r>
              <a:rPr lang="it-IT" sz="1400"/>
              <a:t> </a:t>
            </a:r>
            <a:r>
              <a:rPr lang="it-IT" sz="1400" err="1"/>
              <a:t>Coworking</a:t>
            </a:r>
            <a:endParaRPr lang="it-IT" sz="1400"/>
          </a:p>
          <a:p>
            <a:endParaRPr lang="it-IT" sz="700"/>
          </a:p>
          <a:p>
            <a:r>
              <a:rPr lang="it-IT" sz="1400" b="1"/>
              <a:t>11.15 – 11.45 | COFFE BREAK	</a:t>
            </a:r>
            <a:endParaRPr lang="it-IT" sz="1400"/>
          </a:p>
        </p:txBody>
      </p:sp>
      <p:sp>
        <p:nvSpPr>
          <p:cNvPr id="4" name="Rettangolo 3"/>
          <p:cNvSpPr/>
          <p:nvPr/>
        </p:nvSpPr>
        <p:spPr>
          <a:xfrm>
            <a:off x="5529072" y="1731264"/>
            <a:ext cx="6528816" cy="472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b="1"/>
              <a:t>11.45 – 12.30 |PERCHÈ RIPENSARE E RIPROGETTARE GLI SPAZI</a:t>
            </a:r>
          </a:p>
          <a:p>
            <a:endParaRPr lang="it-IT" sz="700"/>
          </a:p>
          <a:p>
            <a:r>
              <a:rPr lang="it-IT" sz="1400" b="1" err="1"/>
              <a:t>Physical</a:t>
            </a:r>
            <a:r>
              <a:rPr lang="it-IT" sz="1400" b="1"/>
              <a:t> layout come leva del cambiamento in un progetto di </a:t>
            </a:r>
            <a:r>
              <a:rPr lang="it-IT" sz="1400" b="1" err="1"/>
              <a:t>smart</a:t>
            </a:r>
            <a:r>
              <a:rPr lang="it-IT" sz="1400" b="1"/>
              <a:t> </a:t>
            </a:r>
            <a:r>
              <a:rPr lang="it-IT" sz="1400" b="1" err="1"/>
              <a:t>working</a:t>
            </a:r>
            <a:r>
              <a:rPr lang="it-IT" sz="1400" b="1"/>
              <a:t> per la PA</a:t>
            </a:r>
            <a:endParaRPr lang="it-IT" sz="1400"/>
          </a:p>
          <a:p>
            <a:r>
              <a:rPr lang="it-IT" sz="1400"/>
              <a:t>Intervento a cura di Alessandro </a:t>
            </a:r>
            <a:r>
              <a:rPr lang="it-IT" sz="1400" b="1"/>
              <a:t>Adamo </a:t>
            </a:r>
            <a:r>
              <a:rPr lang="it-IT" sz="1400"/>
              <a:t>- DEGW - Architetto e partner di Lombardini22</a:t>
            </a:r>
          </a:p>
          <a:p>
            <a:endParaRPr lang="it-IT" sz="700"/>
          </a:p>
          <a:p>
            <a:r>
              <a:rPr lang="it-IT" sz="1400" b="1"/>
              <a:t>Uno spazio per lavorare insieme: pratiche di interazione e di significazione </a:t>
            </a:r>
            <a:endParaRPr lang="it-IT" sz="1400"/>
          </a:p>
          <a:p>
            <a:r>
              <a:rPr lang="it-IT" sz="1400"/>
              <a:t>Intervento a cura di Pierluigi </a:t>
            </a:r>
            <a:r>
              <a:rPr lang="it-IT" sz="1400" b="1"/>
              <a:t>Cervelli* </a:t>
            </a:r>
            <a:r>
              <a:rPr lang="it-IT" sz="1400"/>
              <a:t>- Ricercatore e professore aggregato di Scienze semiotiche del testo e dei linguaggi, Dipartimento di Comunicazione e Ricerca Sociale</a:t>
            </a:r>
          </a:p>
          <a:p>
            <a:endParaRPr lang="it-IT" sz="700"/>
          </a:p>
          <a:p>
            <a:r>
              <a:rPr lang="it-IT" sz="1400" b="1"/>
              <a:t>Riprogettazione degli spazi e impatto organizzativo. Il caso di XX</a:t>
            </a:r>
            <a:endParaRPr lang="it-IT" sz="1400"/>
          </a:p>
          <a:p>
            <a:r>
              <a:rPr lang="it-IT" sz="1400"/>
              <a:t>Intervento di una PA o di un’azienda da definire.</a:t>
            </a:r>
          </a:p>
          <a:p>
            <a:endParaRPr lang="it-IT" sz="700"/>
          </a:p>
          <a:p>
            <a:r>
              <a:rPr lang="it-IT" sz="1400" b="1"/>
              <a:t>12.30 – 13.15 | COME RIPROGETTARE GLI SPAZI</a:t>
            </a:r>
          </a:p>
          <a:p>
            <a:endParaRPr lang="it-IT" sz="700"/>
          </a:p>
          <a:p>
            <a:r>
              <a:rPr lang="it-IT" sz="1400" b="1"/>
              <a:t>Smart Space. Le metodologie</a:t>
            </a:r>
            <a:endParaRPr lang="it-IT" sz="1400"/>
          </a:p>
          <a:p>
            <a:r>
              <a:rPr lang="it-IT" sz="1400"/>
              <a:t>Intervento a cura di Margherita </a:t>
            </a:r>
            <a:r>
              <a:rPr lang="it-IT" sz="1400" b="1"/>
              <a:t>Testa </a:t>
            </a:r>
            <a:r>
              <a:rPr lang="it-IT" sz="1400"/>
              <a:t>- Architect - Consultant – DEWG</a:t>
            </a:r>
          </a:p>
          <a:p>
            <a:endParaRPr lang="it-IT" sz="700"/>
          </a:p>
          <a:p>
            <a:r>
              <a:rPr lang="it-IT" sz="1400" b="1"/>
              <a:t>Spazi e tecnologie. Come il digitale cambia i modelli di lavoro e abilita nuovi comportamenti culturali.</a:t>
            </a:r>
            <a:endParaRPr lang="it-IT" sz="1400"/>
          </a:p>
          <a:p>
            <a:r>
              <a:rPr lang="it-IT" sz="1400"/>
              <a:t>Intervento a cura di Emanuele </a:t>
            </a:r>
            <a:r>
              <a:rPr lang="it-IT" sz="1400" b="1" err="1"/>
              <a:t>Madini</a:t>
            </a:r>
            <a:r>
              <a:rPr lang="it-IT" sz="1400"/>
              <a:t> - P4I</a:t>
            </a:r>
          </a:p>
          <a:p>
            <a:endParaRPr lang="it-IT" sz="700"/>
          </a:p>
          <a:p>
            <a:r>
              <a:rPr lang="it-IT" sz="1400" b="1"/>
              <a:t>13.15 - 13.30 | CHIUSURA DEI LAVORI</a:t>
            </a:r>
          </a:p>
          <a:p>
            <a:endParaRPr lang="it-IT" sz="1400" b="1"/>
          </a:p>
          <a:p>
            <a:r>
              <a:rPr lang="it-IT" sz="1400" b="1"/>
              <a:t>*da confermare</a:t>
            </a:r>
            <a:endParaRPr lang="it-IT" sz="1400"/>
          </a:p>
          <a:p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96666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5CE8AF2C-7281-49FB-BD3F-970026542ECA}"/>
              </a:ext>
            </a:extLst>
          </p:cNvPr>
          <p:cNvSpPr txBox="1">
            <a:spLocks/>
          </p:cNvSpPr>
          <p:nvPr/>
        </p:nvSpPr>
        <p:spPr>
          <a:xfrm>
            <a:off x="329184" y="585216"/>
            <a:ext cx="11204448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068A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/>
              <a:t>EVENTO DI META'</a:t>
            </a:r>
            <a:r>
              <a:rPr lang="it-IT" sz="3600" b="1">
                <a:solidFill>
                  <a:srgbClr val="000000"/>
                </a:solidFill>
              </a:rPr>
              <a:t> </a:t>
            </a:r>
            <a:r>
              <a:rPr lang="it-IT" sz="3600" b="1"/>
              <a:t>PROGETTO – TEMPI E PROSSIMI PASSI</a:t>
            </a:r>
          </a:p>
        </p:txBody>
      </p:sp>
      <p:pic>
        <p:nvPicPr>
          <p:cNvPr id="8" name="Immagine 7"/>
          <p:cNvPicPr/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8" r="7143" b="9921"/>
          <a:stretch/>
        </p:blipFill>
        <p:spPr bwMode="auto">
          <a:xfrm>
            <a:off x="1054872" y="2084832"/>
            <a:ext cx="9991080" cy="31750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35688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47350F-E8F2-489E-BB64-AAFCBC917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080" y="2766218"/>
            <a:ext cx="10515600" cy="1325563"/>
          </a:xfrm>
        </p:spPr>
        <p:txBody>
          <a:bodyPr/>
          <a:lstStyle/>
          <a:p>
            <a:r>
              <a:rPr lang="it-IT"/>
              <a:t>Sperimentazione Regione Lazio</a:t>
            </a:r>
          </a:p>
        </p:txBody>
      </p:sp>
    </p:spTree>
    <p:extLst>
      <p:ext uri="{BB962C8B-B14F-4D97-AF65-F5344CB8AC3E}">
        <p14:creationId xmlns:p14="http://schemas.microsoft.com/office/powerpoint/2010/main" val="2228995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8AF2C-7281-49FB-BD3F-97002654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27" y="671048"/>
            <a:ext cx="9720072" cy="1499616"/>
          </a:xfrm>
        </p:spPr>
        <p:txBody>
          <a:bodyPr>
            <a:normAutofit/>
          </a:bodyPr>
          <a:lstStyle/>
          <a:p>
            <a:r>
              <a:rPr lang="it-IT" b="1"/>
              <a:t>STATO AVANZAMENTO – KIT DI RIUSO</a:t>
            </a:r>
            <a:endParaRPr lang="it-IT" sz="4400" b="1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816F764-DD90-45E5-84BE-1241ADF585E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662AAC9-E6F3-4B57-91F4-68BF3A854164}"/>
              </a:ext>
            </a:extLst>
          </p:cNvPr>
          <p:cNvSpPr txBox="1"/>
          <p:nvPr/>
        </p:nvSpPr>
        <p:spPr>
          <a:xfrm>
            <a:off x="724736" y="1649611"/>
            <a:ext cx="968746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rgbClr val="92B93B"/>
                </a:solidFill>
              </a:rPr>
              <a:t>5. Supporto alla realizzazione del kit di riuso sullo smart </a:t>
            </a:r>
            <a:r>
              <a:rPr lang="it-IT" err="1">
                <a:solidFill>
                  <a:srgbClr val="92B93B"/>
                </a:solidFill>
              </a:rPr>
              <a:t>working</a:t>
            </a:r>
            <a:endParaRPr lang="it-IT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500EB0A4-AEA5-48E4-8AA3-180CCE461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564172"/>
              </p:ext>
            </p:extLst>
          </p:nvPr>
        </p:nvGraphicFramePr>
        <p:xfrm>
          <a:off x="1026463" y="2827711"/>
          <a:ext cx="10356241" cy="2011347"/>
        </p:xfrm>
        <a:graphic>
          <a:graphicData uri="http://schemas.openxmlformats.org/drawingml/2006/table">
            <a:tbl>
              <a:tblPr firstRow="1" firstCol="1" bandRow="1"/>
              <a:tblGrid>
                <a:gridCol w="3429923">
                  <a:extLst>
                    <a:ext uri="{9D8B030D-6E8A-4147-A177-3AD203B41FA5}">
                      <a16:colId xmlns:a16="http://schemas.microsoft.com/office/drawing/2014/main" val="904543523"/>
                    </a:ext>
                  </a:extLst>
                </a:gridCol>
                <a:gridCol w="2031604">
                  <a:extLst>
                    <a:ext uri="{9D8B030D-6E8A-4147-A177-3AD203B41FA5}">
                      <a16:colId xmlns:a16="http://schemas.microsoft.com/office/drawing/2014/main" val="3553483746"/>
                    </a:ext>
                  </a:extLst>
                </a:gridCol>
                <a:gridCol w="1531403">
                  <a:extLst>
                    <a:ext uri="{9D8B030D-6E8A-4147-A177-3AD203B41FA5}">
                      <a16:colId xmlns:a16="http://schemas.microsoft.com/office/drawing/2014/main" val="3510667180"/>
                    </a:ext>
                  </a:extLst>
                </a:gridCol>
                <a:gridCol w="3363311">
                  <a:extLst>
                    <a:ext uri="{9D8B030D-6E8A-4147-A177-3AD203B41FA5}">
                      <a16:colId xmlns:a16="http://schemas.microsoft.com/office/drawing/2014/main" val="3220446384"/>
                    </a:ext>
                  </a:extLst>
                </a:gridCol>
              </a:tblGrid>
              <a:tr h="1533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800" b="1">
                          <a:solidFill>
                            <a:srgbClr val="2E74B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DELIVERABLE/</a:t>
                      </a:r>
                      <a:endParaRPr lang="it-IT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800" b="1">
                          <a:solidFill>
                            <a:srgbClr val="2E74B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OUTPUT</a:t>
                      </a:r>
                      <a:endParaRPr lang="it-IT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335" marR="65335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800" b="1">
                          <a:solidFill>
                            <a:srgbClr val="2E74B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DEADLINE</a:t>
                      </a:r>
                      <a:endParaRPr lang="it-IT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335" marR="65335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800" b="1">
                          <a:solidFill>
                            <a:srgbClr val="2E74B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 CARICO A</a:t>
                      </a:r>
                      <a:endParaRPr lang="it-IT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335" marR="65335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800" b="1">
                          <a:solidFill>
                            <a:srgbClr val="2E74B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STATO DELL’ATTIVIT</a:t>
                      </a:r>
                      <a:r>
                        <a:rPr lang="it-IT" sz="1800" b="1">
                          <a:solidFill>
                            <a:srgbClr val="2E74B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À</a:t>
                      </a:r>
                      <a:endParaRPr lang="it-IT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335" marR="65335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900614"/>
                  </a:ext>
                </a:extLst>
              </a:tr>
              <a:tr h="46683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b="1">
                          <a:solidFill>
                            <a:srgbClr val="2E74B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Incontri di allineamento team trasversali</a:t>
                      </a:r>
                      <a:endParaRPr lang="it-IT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335" marR="65335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rgbClr val="2E74B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Entro II settimana di febbraio</a:t>
                      </a:r>
                    </a:p>
                  </a:txBody>
                  <a:tcPr marL="65335" marR="65335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rgbClr val="2E74B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P4I, Lombardini22</a:t>
                      </a:r>
                    </a:p>
                  </a:txBody>
                  <a:tcPr marL="65335" marR="65335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rgbClr val="2E74B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 corso</a:t>
                      </a:r>
                      <a:br>
                        <a:rPr lang="it-IT" sz="1100">
                          <a:solidFill>
                            <a:srgbClr val="2E74B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</a:br>
                      <a:r>
                        <a:rPr lang="it-IT" sz="1100">
                          <a:solidFill>
                            <a:srgbClr val="2E74B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Pianificati per 28/02 incontri con team «Smart Building», «KPI e Monitoraggio» e «Formazione»</a:t>
                      </a:r>
                      <a:br>
                        <a:rPr lang="it-IT" sz="1100">
                          <a:solidFill>
                            <a:srgbClr val="2E74B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</a:br>
                      <a:r>
                        <a:rPr lang="it-IT" sz="1100">
                          <a:solidFill>
                            <a:srgbClr val="2E74B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Incontro Team «Disciplina e Sicurezza» da pianificare a marzo</a:t>
                      </a:r>
                    </a:p>
                  </a:txBody>
                  <a:tcPr marL="65335" marR="65335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721753"/>
                  </a:ext>
                </a:extLst>
              </a:tr>
              <a:tr h="46683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b="1" err="1">
                          <a:solidFill>
                            <a:srgbClr val="2E74B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Convidisione</a:t>
                      </a:r>
                      <a:r>
                        <a:rPr lang="it-IT" sz="1600" b="1">
                          <a:solidFill>
                            <a:srgbClr val="2E74B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struttura sito web del KIT</a:t>
                      </a:r>
                      <a:endParaRPr lang="it-IT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335" marR="65335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rgbClr val="2E74B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Marzo</a:t>
                      </a:r>
                    </a:p>
                  </a:txBody>
                  <a:tcPr marL="65335" marR="65335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rgbClr val="2E74B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FPA</a:t>
                      </a:r>
                    </a:p>
                  </a:txBody>
                  <a:tcPr marL="65335" marR="65335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>
                          <a:solidFill>
                            <a:srgbClr val="2E74B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 corso</a:t>
                      </a:r>
                    </a:p>
                  </a:txBody>
                  <a:tcPr marL="65335" marR="65335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426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561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5CE8AF2C-7281-49FB-BD3F-970026542ECA}"/>
              </a:ext>
            </a:extLst>
          </p:cNvPr>
          <p:cNvSpPr txBox="1">
            <a:spLocks/>
          </p:cNvSpPr>
          <p:nvPr/>
        </p:nvSpPr>
        <p:spPr>
          <a:xfrm>
            <a:off x="300985" y="836545"/>
            <a:ext cx="11180703" cy="1146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068A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/>
              <a:t>KIT DI RIUSO – MODALITA’ DI LAVORO E SCADENZE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CEB669B2-EB1F-41BB-ABBE-8F9A2F1E35C9}"/>
              </a:ext>
            </a:extLst>
          </p:cNvPr>
          <p:cNvCxnSpPr>
            <a:cxnSpLocks/>
          </p:cNvCxnSpPr>
          <p:nvPr/>
        </p:nvCxnSpPr>
        <p:spPr>
          <a:xfrm>
            <a:off x="341523" y="3313876"/>
            <a:ext cx="963617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ttangolo 6">
            <a:extLst>
              <a:ext uri="{FF2B5EF4-FFF2-40B4-BE49-F238E27FC236}">
                <a16:creationId xmlns:a16="http://schemas.microsoft.com/office/drawing/2014/main" id="{35D2BFA3-E439-4273-83C6-80DA2433C0E7}"/>
              </a:ext>
            </a:extLst>
          </p:cNvPr>
          <p:cNvSpPr/>
          <p:nvPr/>
        </p:nvSpPr>
        <p:spPr>
          <a:xfrm rot="5400000">
            <a:off x="3336276" y="3284788"/>
            <a:ext cx="3431181" cy="1430354"/>
          </a:xfrm>
          <a:prstGeom prst="rect">
            <a:avLst/>
          </a:prstGeom>
          <a:solidFill>
            <a:srgbClr val="0069A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800" b="1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C7686D06-A810-4EDC-9249-2F16B93B9FA4}"/>
              </a:ext>
            </a:extLst>
          </p:cNvPr>
          <p:cNvGrpSpPr/>
          <p:nvPr/>
        </p:nvGrpSpPr>
        <p:grpSpPr>
          <a:xfrm flipH="1">
            <a:off x="332582" y="3403469"/>
            <a:ext cx="492375" cy="510749"/>
            <a:chOff x="7485049" y="120567"/>
            <a:chExt cx="1642836" cy="1642836"/>
          </a:xfrm>
        </p:grpSpPr>
        <p:pic>
          <p:nvPicPr>
            <p:cNvPr id="9" name="Elemento grafico 8" descr="Computer portatile">
              <a:extLst>
                <a:ext uri="{FF2B5EF4-FFF2-40B4-BE49-F238E27FC236}">
                  <a16:creationId xmlns:a16="http://schemas.microsoft.com/office/drawing/2014/main" id="{B50F97A0-8764-41F9-9693-10E7AAD27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85049" y="120567"/>
              <a:ext cx="1642836" cy="1642836"/>
            </a:xfrm>
            <a:prstGeom prst="rect">
              <a:avLst/>
            </a:prstGeom>
          </p:spPr>
        </p:pic>
        <p:pic>
          <p:nvPicPr>
            <p:cNvPr id="10" name="Elemento grafico 9" descr="Utente">
              <a:extLst>
                <a:ext uri="{FF2B5EF4-FFF2-40B4-BE49-F238E27FC236}">
                  <a16:creationId xmlns:a16="http://schemas.microsoft.com/office/drawing/2014/main" id="{BEFB7B0F-3802-49CA-8B2D-B994D9351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5064" y="539035"/>
              <a:ext cx="555206" cy="555206"/>
            </a:xfrm>
            <a:prstGeom prst="rect">
              <a:avLst/>
            </a:prstGeom>
          </p:spPr>
        </p:pic>
      </p:grpSp>
      <p:pic>
        <p:nvPicPr>
          <p:cNvPr id="11" name="Elemento grafico 10" descr="Grafico a barre">
            <a:extLst>
              <a:ext uri="{FF2B5EF4-FFF2-40B4-BE49-F238E27FC236}">
                <a16:creationId xmlns:a16="http://schemas.microsoft.com/office/drawing/2014/main" id="{D496124E-D312-41B8-95ED-D46DC57BE23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2714" y="3953082"/>
            <a:ext cx="409600" cy="356334"/>
          </a:xfrm>
          <a:prstGeom prst="rect">
            <a:avLst/>
          </a:prstGeom>
        </p:spPr>
      </p:pic>
      <p:pic>
        <p:nvPicPr>
          <p:cNvPr id="12" name="Elemento grafico 11" descr="Tavolo e sedie">
            <a:extLst>
              <a:ext uri="{FF2B5EF4-FFF2-40B4-BE49-F238E27FC236}">
                <a16:creationId xmlns:a16="http://schemas.microsoft.com/office/drawing/2014/main" id="{E87EF65F-7EB7-4414-B17A-829F1AF8B31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4598" y="4510990"/>
            <a:ext cx="428344" cy="428344"/>
          </a:xfrm>
          <a:prstGeom prst="rect">
            <a:avLst/>
          </a:prstGeom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796ECC4D-F188-4207-931C-81F908BE58F7}"/>
              </a:ext>
            </a:extLst>
          </p:cNvPr>
          <p:cNvSpPr txBox="1">
            <a:spLocks/>
          </p:cNvSpPr>
          <p:nvPr/>
        </p:nvSpPr>
        <p:spPr>
          <a:xfrm>
            <a:off x="350688" y="3459186"/>
            <a:ext cx="1984886" cy="284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None/>
            </a:pPr>
            <a:r>
              <a:rPr lang="en-US" sz="1400" b="1" err="1"/>
              <a:t>Formazione</a:t>
            </a:r>
            <a:endParaRPr lang="en-US" sz="1400" b="1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8E1AF07B-B30D-4F1C-8520-DD68CB05BD65}"/>
              </a:ext>
            </a:extLst>
          </p:cNvPr>
          <p:cNvSpPr txBox="1">
            <a:spLocks/>
          </p:cNvSpPr>
          <p:nvPr/>
        </p:nvSpPr>
        <p:spPr>
          <a:xfrm>
            <a:off x="343314" y="3896192"/>
            <a:ext cx="2201580" cy="336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b="1" err="1"/>
              <a:t>Monitoraggio</a:t>
            </a:r>
            <a:r>
              <a:rPr lang="en-US" sz="1400" b="1"/>
              <a:t> e </a:t>
            </a:r>
          </a:p>
          <a:p>
            <a:pPr marL="457200"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b="1"/>
              <a:t>KPI</a:t>
            </a:r>
            <a:endParaRPr lang="it-IT" sz="1400" b="1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EF409090-991C-44F2-8521-FF1013D04F43}"/>
              </a:ext>
            </a:extLst>
          </p:cNvPr>
          <p:cNvSpPr txBox="1">
            <a:spLocks/>
          </p:cNvSpPr>
          <p:nvPr/>
        </p:nvSpPr>
        <p:spPr>
          <a:xfrm>
            <a:off x="415904" y="4481678"/>
            <a:ext cx="2201580" cy="428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b="1"/>
              <a:t>Smart </a:t>
            </a:r>
          </a:p>
          <a:p>
            <a:pPr marL="457200"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b="1"/>
              <a:t>Building</a:t>
            </a:r>
            <a:endParaRPr lang="it-IT" sz="1400" b="1"/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4250BBE7-CD64-499E-B9DD-31E259C618CA}"/>
              </a:ext>
            </a:extLst>
          </p:cNvPr>
          <p:cNvSpPr txBox="1">
            <a:spLocks/>
          </p:cNvSpPr>
          <p:nvPr/>
        </p:nvSpPr>
        <p:spPr>
          <a:xfrm>
            <a:off x="316353" y="5766050"/>
            <a:ext cx="2228541" cy="336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b="1" err="1"/>
              <a:t>Tecnologia</a:t>
            </a:r>
            <a:endParaRPr lang="it-IT" sz="1400" b="1"/>
          </a:p>
        </p:txBody>
      </p:sp>
      <p:pic>
        <p:nvPicPr>
          <p:cNvPr id="19" name="Elemento grafico 18" descr="Smartphone">
            <a:extLst>
              <a:ext uri="{FF2B5EF4-FFF2-40B4-BE49-F238E27FC236}">
                <a16:creationId xmlns:a16="http://schemas.microsoft.com/office/drawing/2014/main" id="{0FD14605-9F90-4726-9C7F-E46741C89C8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7008" y="5753517"/>
            <a:ext cx="428344" cy="428344"/>
          </a:xfrm>
          <a:prstGeom prst="rect">
            <a:avLst/>
          </a:prstGeom>
        </p:spPr>
      </p:pic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631416A3-4FD4-4435-ABF2-8F6D9387F841}"/>
              </a:ext>
            </a:extLst>
          </p:cNvPr>
          <p:cNvSpPr txBox="1">
            <a:spLocks/>
          </p:cNvSpPr>
          <p:nvPr/>
        </p:nvSpPr>
        <p:spPr>
          <a:xfrm>
            <a:off x="346815" y="6280255"/>
            <a:ext cx="2407400" cy="387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b="1" err="1"/>
              <a:t>Organizzazione</a:t>
            </a:r>
            <a:r>
              <a:rPr lang="en-US" sz="1400" b="1"/>
              <a:t> e </a:t>
            </a:r>
          </a:p>
          <a:p>
            <a:pPr marL="457200"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b="1" err="1"/>
              <a:t>processi</a:t>
            </a:r>
            <a:endParaRPr lang="it-IT" sz="1400" b="1"/>
          </a:p>
        </p:txBody>
      </p:sp>
      <p:pic>
        <p:nvPicPr>
          <p:cNvPr id="21" name="Elemento grafico 20" descr="Gerarchia">
            <a:extLst>
              <a:ext uri="{FF2B5EF4-FFF2-40B4-BE49-F238E27FC236}">
                <a16:creationId xmlns:a16="http://schemas.microsoft.com/office/drawing/2014/main" id="{A4ECF2C5-54D4-4481-8144-84DC9B5F872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2287" y="6274380"/>
            <a:ext cx="496560" cy="496560"/>
          </a:xfrm>
          <a:prstGeom prst="rect">
            <a:avLst/>
          </a:prstGeom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ACF6AEB6-8ACE-4930-996F-B27D7A9AC586}"/>
              </a:ext>
            </a:extLst>
          </p:cNvPr>
          <p:cNvSpPr txBox="1">
            <a:spLocks/>
          </p:cNvSpPr>
          <p:nvPr/>
        </p:nvSpPr>
        <p:spPr>
          <a:xfrm>
            <a:off x="1922579" y="2414779"/>
            <a:ext cx="2458150" cy="328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lnSpc>
                <a:spcPct val="110000"/>
              </a:lnSpc>
              <a:buNone/>
            </a:pPr>
            <a:r>
              <a:rPr lang="en-US" sz="1400" b="1" err="1"/>
              <a:t>Incontri</a:t>
            </a:r>
            <a:r>
              <a:rPr lang="en-US" sz="1400" b="1"/>
              <a:t> di </a:t>
            </a:r>
            <a:r>
              <a:rPr lang="en-US" sz="1400" b="1" err="1"/>
              <a:t>allineamento</a:t>
            </a:r>
            <a:r>
              <a:rPr lang="en-US" sz="1400" b="1"/>
              <a:t> </a:t>
            </a:r>
            <a:r>
              <a:rPr lang="en-US" sz="1400" b="1" err="1"/>
              <a:t>su</a:t>
            </a:r>
            <a:r>
              <a:rPr lang="en-US" sz="1400" b="1"/>
              <a:t> kit beta/</a:t>
            </a:r>
            <a:r>
              <a:rPr lang="en-US" sz="1400" b="1" err="1"/>
              <a:t>condivisione</a:t>
            </a:r>
            <a:r>
              <a:rPr lang="en-US" sz="1400" b="1"/>
              <a:t> as is</a:t>
            </a:r>
            <a:endParaRPr lang="it-IT" sz="1400" b="1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E497B396-9704-4BCD-82F0-241FDE949A78}"/>
              </a:ext>
            </a:extLst>
          </p:cNvPr>
          <p:cNvSpPr txBox="1">
            <a:spLocks/>
          </p:cNvSpPr>
          <p:nvPr/>
        </p:nvSpPr>
        <p:spPr>
          <a:xfrm>
            <a:off x="5401076" y="2442716"/>
            <a:ext cx="2707252" cy="311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lnSpc>
                <a:spcPct val="110000"/>
              </a:lnSpc>
              <a:buNone/>
            </a:pPr>
            <a:r>
              <a:rPr lang="en-US" sz="1400" b="1" err="1"/>
              <a:t>Incontri</a:t>
            </a:r>
            <a:r>
              <a:rPr lang="en-US" sz="1400" b="1"/>
              <a:t> di </a:t>
            </a:r>
            <a:r>
              <a:rPr lang="en-US" sz="1400" b="1" err="1"/>
              <a:t>validazione</a:t>
            </a:r>
            <a:r>
              <a:rPr lang="en-US" sz="1400" b="1"/>
              <a:t> </a:t>
            </a:r>
            <a:r>
              <a:rPr lang="en-US" sz="1400" b="1" err="1"/>
              <a:t>materiale</a:t>
            </a:r>
            <a:r>
              <a:rPr lang="en-US" sz="1400" b="1"/>
              <a:t> e </a:t>
            </a:r>
            <a:r>
              <a:rPr lang="en-US" sz="1400" b="1" err="1"/>
              <a:t>strumenti</a:t>
            </a:r>
            <a:r>
              <a:rPr lang="en-US" sz="1400" b="1"/>
              <a:t> kit </a:t>
            </a:r>
            <a:r>
              <a:rPr lang="en-US" sz="1400" b="1" err="1"/>
              <a:t>definitivo</a:t>
            </a:r>
            <a:r>
              <a:rPr lang="en-US" sz="1400" b="1"/>
              <a:t> (per </a:t>
            </a:r>
            <a:r>
              <a:rPr lang="en-US" sz="1400" b="1" err="1"/>
              <a:t>tema</a:t>
            </a:r>
            <a:r>
              <a:rPr lang="en-US" sz="1400" b="1"/>
              <a:t>)</a:t>
            </a:r>
            <a:endParaRPr lang="it-IT" sz="1400" b="1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1F69ABF-1A75-459E-A3FB-B0029E498242}"/>
              </a:ext>
            </a:extLst>
          </p:cNvPr>
          <p:cNvSpPr txBox="1">
            <a:spLocks/>
          </p:cNvSpPr>
          <p:nvPr/>
        </p:nvSpPr>
        <p:spPr>
          <a:xfrm>
            <a:off x="7725832" y="2477299"/>
            <a:ext cx="2458150" cy="328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lnSpc>
                <a:spcPct val="110000"/>
              </a:lnSpc>
              <a:buNone/>
            </a:pPr>
            <a:r>
              <a:rPr lang="en-US" sz="1400" b="1" err="1"/>
              <a:t>Incontro</a:t>
            </a:r>
            <a:r>
              <a:rPr lang="en-US" sz="1400" b="1"/>
              <a:t> di </a:t>
            </a:r>
            <a:r>
              <a:rPr lang="en-US" sz="1400" b="1" err="1"/>
              <a:t>condivisione</a:t>
            </a:r>
            <a:r>
              <a:rPr lang="en-US" sz="1400" b="1"/>
              <a:t> kit finale</a:t>
            </a:r>
            <a:endParaRPr lang="it-IT" sz="1400" b="1"/>
          </a:p>
        </p:txBody>
      </p: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141B38CE-1A04-4FDB-9E2D-1326A6761343}"/>
              </a:ext>
            </a:extLst>
          </p:cNvPr>
          <p:cNvCxnSpPr/>
          <p:nvPr/>
        </p:nvCxnSpPr>
        <p:spPr>
          <a:xfrm>
            <a:off x="2376556" y="2307155"/>
            <a:ext cx="0" cy="449263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5A245CE6-8BCD-411A-92B6-261A288A093F}"/>
              </a:ext>
            </a:extLst>
          </p:cNvPr>
          <p:cNvCxnSpPr/>
          <p:nvPr/>
        </p:nvCxnSpPr>
        <p:spPr>
          <a:xfrm>
            <a:off x="4336690" y="2307153"/>
            <a:ext cx="0" cy="3420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F1A30A38-8E13-4722-B49F-748310607E96}"/>
              </a:ext>
            </a:extLst>
          </p:cNvPr>
          <p:cNvCxnSpPr/>
          <p:nvPr/>
        </p:nvCxnSpPr>
        <p:spPr>
          <a:xfrm>
            <a:off x="5767046" y="2309003"/>
            <a:ext cx="0" cy="3420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DF9827D5-0608-4EB2-9419-9DF0CF63F688}"/>
              </a:ext>
            </a:extLst>
          </p:cNvPr>
          <p:cNvCxnSpPr/>
          <p:nvPr/>
        </p:nvCxnSpPr>
        <p:spPr>
          <a:xfrm>
            <a:off x="8177906" y="2286294"/>
            <a:ext cx="0" cy="460800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2EE2A33-39B5-4404-8153-4BBE07CCA98E}"/>
              </a:ext>
            </a:extLst>
          </p:cNvPr>
          <p:cNvCxnSpPr>
            <a:cxnSpLocks/>
          </p:cNvCxnSpPr>
          <p:nvPr/>
        </p:nvCxnSpPr>
        <p:spPr>
          <a:xfrm>
            <a:off x="427822" y="5718633"/>
            <a:ext cx="774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Elemento grafico 29" descr="Segno di spunta">
            <a:extLst>
              <a:ext uri="{FF2B5EF4-FFF2-40B4-BE49-F238E27FC236}">
                <a16:creationId xmlns:a16="http://schemas.microsoft.com/office/drawing/2014/main" id="{3A6A97E0-6AD5-4DA8-BDCA-13CDF9009C83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81188" y="3359433"/>
            <a:ext cx="457199" cy="457199"/>
          </a:xfrm>
          <a:prstGeom prst="rect">
            <a:avLst/>
          </a:prstGeom>
        </p:spPr>
      </p:pic>
      <p:pic>
        <p:nvPicPr>
          <p:cNvPr id="31" name="Elemento grafico 30" descr="Segno di spunta">
            <a:extLst>
              <a:ext uri="{FF2B5EF4-FFF2-40B4-BE49-F238E27FC236}">
                <a16:creationId xmlns:a16="http://schemas.microsoft.com/office/drawing/2014/main" id="{A9F80D13-597F-403C-8441-4A0314DE3560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68334" y="3919461"/>
            <a:ext cx="457199" cy="457199"/>
          </a:xfrm>
          <a:prstGeom prst="rect">
            <a:avLst/>
          </a:prstGeom>
        </p:spPr>
      </p:pic>
      <p:pic>
        <p:nvPicPr>
          <p:cNvPr id="32" name="Elemento grafico 31" descr="Segno di spunta">
            <a:extLst>
              <a:ext uri="{FF2B5EF4-FFF2-40B4-BE49-F238E27FC236}">
                <a16:creationId xmlns:a16="http://schemas.microsoft.com/office/drawing/2014/main" id="{34003472-AF29-44DB-9648-14E15100F073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76593" y="4447286"/>
            <a:ext cx="457199" cy="457199"/>
          </a:xfrm>
          <a:prstGeom prst="rect">
            <a:avLst/>
          </a:prstGeom>
        </p:spPr>
      </p:pic>
      <p:pic>
        <p:nvPicPr>
          <p:cNvPr id="33" name="Elemento grafico 32" descr="Segno di spunta">
            <a:extLst>
              <a:ext uri="{FF2B5EF4-FFF2-40B4-BE49-F238E27FC236}">
                <a16:creationId xmlns:a16="http://schemas.microsoft.com/office/drawing/2014/main" id="{35FF8066-3DF7-4A2A-9DBC-3836DCFCFF2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83886" y="5063331"/>
            <a:ext cx="457199" cy="457199"/>
          </a:xfrm>
          <a:prstGeom prst="rect">
            <a:avLst/>
          </a:prstGeom>
        </p:spPr>
      </p:pic>
      <p:pic>
        <p:nvPicPr>
          <p:cNvPr id="34" name="Elemento grafico 33" descr="Segno di spunta">
            <a:extLst>
              <a:ext uri="{FF2B5EF4-FFF2-40B4-BE49-F238E27FC236}">
                <a16:creationId xmlns:a16="http://schemas.microsoft.com/office/drawing/2014/main" id="{E019ACA6-6B0C-4917-A84B-CFF5376EDAEB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60686" y="3379630"/>
            <a:ext cx="457199" cy="457199"/>
          </a:xfrm>
          <a:prstGeom prst="rect">
            <a:avLst/>
          </a:prstGeom>
        </p:spPr>
      </p:pic>
      <p:pic>
        <p:nvPicPr>
          <p:cNvPr id="35" name="Elemento grafico 34" descr="Segno di spunta">
            <a:extLst>
              <a:ext uri="{FF2B5EF4-FFF2-40B4-BE49-F238E27FC236}">
                <a16:creationId xmlns:a16="http://schemas.microsoft.com/office/drawing/2014/main" id="{8814B295-33BF-40B6-A98C-C19C8CB8EBF6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47832" y="3939658"/>
            <a:ext cx="457199" cy="457199"/>
          </a:xfrm>
          <a:prstGeom prst="rect">
            <a:avLst/>
          </a:prstGeom>
        </p:spPr>
      </p:pic>
      <p:pic>
        <p:nvPicPr>
          <p:cNvPr id="36" name="Elemento grafico 35" descr="Segno di spunta">
            <a:extLst>
              <a:ext uri="{FF2B5EF4-FFF2-40B4-BE49-F238E27FC236}">
                <a16:creationId xmlns:a16="http://schemas.microsoft.com/office/drawing/2014/main" id="{8B904E95-7D55-428B-AAD3-A7D4BD15473B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56091" y="4467483"/>
            <a:ext cx="457199" cy="457199"/>
          </a:xfrm>
          <a:prstGeom prst="rect">
            <a:avLst/>
          </a:prstGeom>
        </p:spPr>
      </p:pic>
      <p:pic>
        <p:nvPicPr>
          <p:cNvPr id="37" name="Elemento grafico 36" descr="Segno di spunta">
            <a:extLst>
              <a:ext uri="{FF2B5EF4-FFF2-40B4-BE49-F238E27FC236}">
                <a16:creationId xmlns:a16="http://schemas.microsoft.com/office/drawing/2014/main" id="{341BE8AC-FA99-401B-9370-A4C5BCD1398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63384" y="5083528"/>
            <a:ext cx="457199" cy="457199"/>
          </a:xfrm>
          <a:prstGeom prst="rect">
            <a:avLst/>
          </a:prstGeom>
        </p:spPr>
      </p:pic>
      <p:pic>
        <p:nvPicPr>
          <p:cNvPr id="38" name="Elemento grafico 37" descr="Segno di spunta">
            <a:extLst>
              <a:ext uri="{FF2B5EF4-FFF2-40B4-BE49-F238E27FC236}">
                <a16:creationId xmlns:a16="http://schemas.microsoft.com/office/drawing/2014/main" id="{57C2A906-BAD0-48A5-9DC7-99886A64F3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98762" y="4329073"/>
            <a:ext cx="1369096" cy="1369096"/>
          </a:xfrm>
          <a:prstGeom prst="rect">
            <a:avLst/>
          </a:prstGeom>
        </p:spPr>
      </p:pic>
      <p:sp>
        <p:nvSpPr>
          <p:cNvPr id="39" name="Segnaposto contenuto 2">
            <a:extLst>
              <a:ext uri="{FF2B5EF4-FFF2-40B4-BE49-F238E27FC236}">
                <a16:creationId xmlns:a16="http://schemas.microsoft.com/office/drawing/2014/main" id="{7594C126-8B10-4F5E-AA73-24DA4BC85DDE}"/>
              </a:ext>
            </a:extLst>
          </p:cNvPr>
          <p:cNvSpPr txBox="1">
            <a:spLocks/>
          </p:cNvSpPr>
          <p:nvPr/>
        </p:nvSpPr>
        <p:spPr>
          <a:xfrm>
            <a:off x="2554978" y="6002475"/>
            <a:ext cx="5168865" cy="5452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lnSpc>
                <a:spcPct val="110000"/>
              </a:lnSpc>
              <a:buNone/>
            </a:pPr>
            <a:r>
              <a:rPr lang="it-IT" sz="2000" b="1"/>
              <a:t>Lavoro autonomo gestito dai singoli team dedicati</a:t>
            </a:r>
          </a:p>
        </p:txBody>
      </p:sp>
      <p:sp>
        <p:nvSpPr>
          <p:cNvPr id="40" name="Content Placeholder 11">
            <a:extLst>
              <a:ext uri="{FF2B5EF4-FFF2-40B4-BE49-F238E27FC236}">
                <a16:creationId xmlns:a16="http://schemas.microsoft.com/office/drawing/2014/main" id="{26201CF8-622C-43E6-BB74-42AF10EF32C5}"/>
              </a:ext>
            </a:extLst>
          </p:cNvPr>
          <p:cNvSpPr txBox="1">
            <a:spLocks/>
          </p:cNvSpPr>
          <p:nvPr/>
        </p:nvSpPr>
        <p:spPr>
          <a:xfrm rot="16200000">
            <a:off x="3505448" y="3465535"/>
            <a:ext cx="3167817" cy="1069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err="1">
                <a:solidFill>
                  <a:schemeClr val="bg1"/>
                </a:solidFill>
              </a:rPr>
              <a:t>Lavoro</a:t>
            </a:r>
            <a:r>
              <a:rPr lang="en-US" sz="2400" b="1">
                <a:solidFill>
                  <a:schemeClr val="bg1"/>
                </a:solidFill>
              </a:rPr>
              <a:t> e </a:t>
            </a:r>
            <a:r>
              <a:rPr lang="en-US" sz="2400" b="1" err="1">
                <a:solidFill>
                  <a:schemeClr val="bg1"/>
                </a:solidFill>
              </a:rPr>
              <a:t>coordinamento</a:t>
            </a:r>
            <a:r>
              <a:rPr lang="en-US" sz="2400" b="1">
                <a:solidFill>
                  <a:schemeClr val="bg1"/>
                </a:solidFill>
              </a:rPr>
              <a:t> a </a:t>
            </a:r>
            <a:r>
              <a:rPr lang="en-US" sz="2400" b="1" err="1">
                <a:solidFill>
                  <a:schemeClr val="bg1"/>
                </a:solidFill>
              </a:rPr>
              <a:t>distanza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0BDF81BA-D608-4D28-9B12-9BBE8942CA20}"/>
              </a:ext>
            </a:extLst>
          </p:cNvPr>
          <p:cNvSpPr/>
          <p:nvPr/>
        </p:nvSpPr>
        <p:spPr>
          <a:xfrm>
            <a:off x="4427620" y="1903589"/>
            <a:ext cx="1292492" cy="367526"/>
          </a:xfrm>
          <a:prstGeom prst="rightArrow">
            <a:avLst/>
          </a:prstGeom>
          <a:solidFill>
            <a:srgbClr val="0069A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2DE8FE52-3E61-4CD7-BD97-3EF1C715CBE9}"/>
              </a:ext>
            </a:extLst>
          </p:cNvPr>
          <p:cNvCxnSpPr>
            <a:cxnSpLocks/>
          </p:cNvCxnSpPr>
          <p:nvPr/>
        </p:nvCxnSpPr>
        <p:spPr>
          <a:xfrm>
            <a:off x="316353" y="2284372"/>
            <a:ext cx="963617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egnaposto contenuto 2">
            <a:extLst>
              <a:ext uri="{FF2B5EF4-FFF2-40B4-BE49-F238E27FC236}">
                <a16:creationId xmlns:a16="http://schemas.microsoft.com/office/drawing/2014/main" id="{7822206A-3B7D-4A1C-B4ED-3CFAEA512333}"/>
              </a:ext>
            </a:extLst>
          </p:cNvPr>
          <p:cNvSpPr txBox="1">
            <a:spLocks/>
          </p:cNvSpPr>
          <p:nvPr/>
        </p:nvSpPr>
        <p:spPr>
          <a:xfrm>
            <a:off x="6217089" y="1884939"/>
            <a:ext cx="1474636" cy="317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10000"/>
              </a:lnSpc>
              <a:buNone/>
            </a:pPr>
            <a:r>
              <a:rPr lang="en-US" b="1"/>
              <a:t>Mag. ‘19</a:t>
            </a:r>
            <a:endParaRPr lang="it-IT" b="1"/>
          </a:p>
        </p:txBody>
      </p:sp>
      <p:sp>
        <p:nvSpPr>
          <p:cNvPr id="45" name="Segnaposto contenuto 2">
            <a:extLst>
              <a:ext uri="{FF2B5EF4-FFF2-40B4-BE49-F238E27FC236}">
                <a16:creationId xmlns:a16="http://schemas.microsoft.com/office/drawing/2014/main" id="{045CA354-FD12-41E7-9E45-10FC27F9FDBA}"/>
              </a:ext>
            </a:extLst>
          </p:cNvPr>
          <p:cNvSpPr txBox="1">
            <a:spLocks/>
          </p:cNvSpPr>
          <p:nvPr/>
        </p:nvSpPr>
        <p:spPr>
          <a:xfrm>
            <a:off x="8293222" y="1884631"/>
            <a:ext cx="1474636" cy="317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10000"/>
              </a:lnSpc>
              <a:buNone/>
            </a:pPr>
            <a:r>
              <a:rPr lang="en-US" b="1" err="1"/>
              <a:t>Giu</a:t>
            </a:r>
            <a:r>
              <a:rPr lang="en-US" b="1"/>
              <a:t>. ‘19</a:t>
            </a:r>
            <a:endParaRPr lang="it-IT" b="1"/>
          </a:p>
        </p:txBody>
      </p:sp>
      <p:pic>
        <p:nvPicPr>
          <p:cNvPr id="46" name="Elemento grafico 45" descr="Contratto">
            <a:extLst>
              <a:ext uri="{FF2B5EF4-FFF2-40B4-BE49-F238E27FC236}">
                <a16:creationId xmlns:a16="http://schemas.microsoft.com/office/drawing/2014/main" id="{B792F880-4321-4282-B28B-95C7BA3663D2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7710" y="5140534"/>
            <a:ext cx="428344" cy="428344"/>
          </a:xfrm>
          <a:prstGeom prst="rect">
            <a:avLst/>
          </a:prstGeom>
        </p:spPr>
      </p:pic>
      <p:sp>
        <p:nvSpPr>
          <p:cNvPr id="47" name="Segnaposto contenuto 2">
            <a:extLst>
              <a:ext uri="{FF2B5EF4-FFF2-40B4-BE49-F238E27FC236}">
                <a16:creationId xmlns:a16="http://schemas.microsoft.com/office/drawing/2014/main" id="{60F13811-B471-4E04-9F81-122B12FDEAA5}"/>
              </a:ext>
            </a:extLst>
          </p:cNvPr>
          <p:cNvSpPr txBox="1">
            <a:spLocks/>
          </p:cNvSpPr>
          <p:nvPr/>
        </p:nvSpPr>
        <p:spPr>
          <a:xfrm>
            <a:off x="358521" y="5082596"/>
            <a:ext cx="1984886" cy="3563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it-IT" sz="1400" b="1"/>
              <a:t>Disciplina e </a:t>
            </a:r>
          </a:p>
          <a:p>
            <a:pPr marL="457200"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it-IT" sz="1400" b="1"/>
              <a:t>sicurezza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AC71F7E-5CD1-421E-B6F6-B1C0903F64E2}"/>
              </a:ext>
            </a:extLst>
          </p:cNvPr>
          <p:cNvSpPr/>
          <p:nvPr/>
        </p:nvSpPr>
        <p:spPr>
          <a:xfrm>
            <a:off x="3026015" y="3379631"/>
            <a:ext cx="939441" cy="15450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Segnaposto contenuto 2">
            <a:extLst>
              <a:ext uri="{FF2B5EF4-FFF2-40B4-BE49-F238E27FC236}">
                <a16:creationId xmlns:a16="http://schemas.microsoft.com/office/drawing/2014/main" id="{27D7F53B-F2F9-4179-81E4-AAEBB8F84E3B}"/>
              </a:ext>
            </a:extLst>
          </p:cNvPr>
          <p:cNvSpPr txBox="1">
            <a:spLocks/>
          </p:cNvSpPr>
          <p:nvPr/>
        </p:nvSpPr>
        <p:spPr>
          <a:xfrm rot="16200000">
            <a:off x="2067452" y="3996791"/>
            <a:ext cx="1474636" cy="317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10000"/>
              </a:lnSpc>
              <a:buNone/>
            </a:pPr>
            <a:r>
              <a:rPr lang="en-US" b="1"/>
              <a:t>28 Feb. ‘19</a:t>
            </a:r>
            <a:endParaRPr lang="it-IT" b="1"/>
          </a:p>
        </p:txBody>
      </p:sp>
      <p:sp>
        <p:nvSpPr>
          <p:cNvPr id="49" name="Segnaposto contenuto 2">
            <a:extLst>
              <a:ext uri="{FF2B5EF4-FFF2-40B4-BE49-F238E27FC236}">
                <a16:creationId xmlns:a16="http://schemas.microsoft.com/office/drawing/2014/main" id="{8203B98A-973B-48FE-8A24-E880263EFAA0}"/>
              </a:ext>
            </a:extLst>
          </p:cNvPr>
          <p:cNvSpPr txBox="1">
            <a:spLocks/>
          </p:cNvSpPr>
          <p:nvPr/>
        </p:nvSpPr>
        <p:spPr>
          <a:xfrm rot="16200000">
            <a:off x="2230405" y="5231963"/>
            <a:ext cx="1005513" cy="317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10000"/>
              </a:lnSpc>
              <a:buNone/>
            </a:pPr>
            <a:r>
              <a:rPr lang="en-US" sz="1400" b="1"/>
              <a:t>TBD </a:t>
            </a:r>
            <a:br>
              <a:rPr lang="en-US" sz="1400" b="1"/>
            </a:br>
            <a:r>
              <a:rPr lang="en-US" sz="1400" b="1"/>
              <a:t>Mar. ‘19</a:t>
            </a:r>
            <a:endParaRPr lang="it-IT" sz="1400" b="1"/>
          </a:p>
        </p:txBody>
      </p:sp>
      <p:sp>
        <p:nvSpPr>
          <p:cNvPr id="50" name="Segnaposto contenuto 2">
            <a:extLst>
              <a:ext uri="{FF2B5EF4-FFF2-40B4-BE49-F238E27FC236}">
                <a16:creationId xmlns:a16="http://schemas.microsoft.com/office/drawing/2014/main" id="{F7B34229-CDAF-4CA7-985F-0B1F059A02D6}"/>
              </a:ext>
            </a:extLst>
          </p:cNvPr>
          <p:cNvSpPr txBox="1">
            <a:spLocks/>
          </p:cNvSpPr>
          <p:nvPr/>
        </p:nvSpPr>
        <p:spPr>
          <a:xfrm>
            <a:off x="4336548" y="1653588"/>
            <a:ext cx="1474636" cy="317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10000"/>
              </a:lnSpc>
              <a:buNone/>
            </a:pPr>
            <a:r>
              <a:rPr lang="en-US" b="1"/>
              <a:t>Mar-Apr. ‘19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2442964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325244" y="276502"/>
            <a:ext cx="10391078" cy="883225"/>
          </a:xfrm>
        </p:spPr>
        <p:txBody>
          <a:bodyPr>
            <a:normAutofit/>
          </a:bodyPr>
          <a:lstStyle/>
          <a:p>
            <a:r>
              <a:rPr lang="it-IT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Progetto Pilota Smart </a:t>
            </a:r>
            <a:r>
              <a:rPr lang="it-IT" sz="36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Working</a:t>
            </a:r>
            <a:endParaRPr lang="it-IT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Segnaposto contenuto 3">
            <a:extLst>
              <a:ext uri="{FF2B5EF4-FFF2-40B4-BE49-F238E27FC236}">
                <a16:creationId xmlns:a16="http://schemas.microsoft.com/office/drawing/2014/main" id="{1577B5A0-D89F-40C1-BC1B-C6FCD0D6C8F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159727"/>
          <a:ext cx="10515600" cy="466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magine 6" descr="Ritaglio schermat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25" y="6099888"/>
            <a:ext cx="239110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62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-108804"/>
            <a:ext cx="4998720" cy="1012054"/>
          </a:xfrm>
        </p:spPr>
        <p:txBody>
          <a:bodyPr>
            <a:normAutofit fontScale="90000"/>
          </a:bodyPr>
          <a:lstStyle/>
          <a:p>
            <a:r>
              <a:rPr lang="it-IT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Progetto pilota: partecipanti</a:t>
            </a:r>
          </a:p>
        </p:txBody>
      </p:sp>
      <p:graphicFrame>
        <p:nvGraphicFramePr>
          <p:cNvPr id="7" name="Grafico 6"/>
          <p:cNvGraphicFramePr>
            <a:graphicFrameLocks/>
          </p:cNvGraphicFramePr>
          <p:nvPr/>
        </p:nvGraphicFramePr>
        <p:xfrm>
          <a:off x="7419702" y="1976276"/>
          <a:ext cx="4214949" cy="2559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Grafico 14"/>
          <p:cNvGraphicFramePr>
            <a:graphicFrameLocks/>
          </p:cNvGraphicFramePr>
          <p:nvPr/>
        </p:nvGraphicFramePr>
        <p:xfrm>
          <a:off x="1706880" y="3540034"/>
          <a:ext cx="4572000" cy="2248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Grafico 15"/>
          <p:cNvGraphicFramePr>
            <a:graphicFrameLocks/>
          </p:cNvGraphicFramePr>
          <p:nvPr/>
        </p:nvGraphicFramePr>
        <p:xfrm>
          <a:off x="1706880" y="928023"/>
          <a:ext cx="4572000" cy="2434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8" name="Immagine 7" descr="Ritaglio schermat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81" y="6055414"/>
            <a:ext cx="239110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68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0"/>
            <a:ext cx="7003636" cy="818605"/>
          </a:xfrm>
        </p:spPr>
        <p:txBody>
          <a:bodyPr>
            <a:normAutofit/>
          </a:bodyPr>
          <a:lstStyle/>
          <a:p>
            <a:r>
              <a:rPr lang="it-IT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Progetto pilota: aree di miglioramento</a:t>
            </a:r>
            <a:endParaRPr lang="it-IT" sz="3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ttangolo arrotondato 7"/>
          <p:cNvSpPr/>
          <p:nvPr/>
        </p:nvSpPr>
        <p:spPr>
          <a:xfrm>
            <a:off x="1146719" y="1884556"/>
            <a:ext cx="3257004" cy="3333620"/>
          </a:xfrm>
          <a:prstGeom prst="roundRect">
            <a:avLst/>
          </a:prstGeom>
          <a:gradFill flip="none" rotWithShape="1">
            <a:gsLst>
              <a:gs pos="23000">
                <a:schemeClr val="accent1"/>
              </a:gs>
              <a:gs pos="46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45000"/>
                  <a:lumOff val="55000"/>
                </a:schemeClr>
              </a:gs>
              <a:gs pos="98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Tecnologia</a:t>
            </a:r>
          </a:p>
          <a:p>
            <a:pPr algn="ctr"/>
            <a:endParaRPr lang="it-IT" sz="2000" b="1">
              <a:solidFill>
                <a:srgbClr val="0070C0"/>
              </a:solidFill>
            </a:endParaRPr>
          </a:p>
          <a:p>
            <a:pPr algn="ctr"/>
            <a:r>
              <a:rPr lang="it-IT">
                <a:solidFill>
                  <a:srgbClr val="0070C0"/>
                </a:solidFill>
              </a:rPr>
              <a:t>Rafforzare l’assistenza informatica e istituire un </a:t>
            </a:r>
            <a:r>
              <a:rPr lang="it-IT" b="1">
                <a:solidFill>
                  <a:srgbClr val="0070C0"/>
                </a:solidFill>
              </a:rPr>
              <a:t>help desk</a:t>
            </a:r>
            <a:r>
              <a:rPr lang="it-IT">
                <a:solidFill>
                  <a:srgbClr val="0070C0"/>
                </a:solidFill>
              </a:rPr>
              <a:t> dedicato</a:t>
            </a:r>
          </a:p>
        </p:txBody>
      </p:sp>
      <p:sp>
        <p:nvSpPr>
          <p:cNvPr id="10" name="Rettangolo arrotondato 9"/>
          <p:cNvSpPr/>
          <p:nvPr/>
        </p:nvSpPr>
        <p:spPr>
          <a:xfrm>
            <a:off x="8406587" y="2011680"/>
            <a:ext cx="3257004" cy="3206496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33000">
                <a:schemeClr val="accent6">
                  <a:lumMod val="45000"/>
                  <a:lumOff val="55000"/>
                </a:schemeClr>
              </a:gs>
              <a:gs pos="63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>
              <a:solidFill>
                <a:schemeClr val="bg1"/>
              </a:solidFill>
            </a:endParaRPr>
          </a:p>
          <a:p>
            <a:pPr algn="ctr"/>
            <a:endParaRPr lang="it-IT" sz="2400" b="1">
              <a:solidFill>
                <a:schemeClr val="bg1"/>
              </a:solidFill>
            </a:endParaRPr>
          </a:p>
          <a:p>
            <a:pPr algn="ctr"/>
            <a:r>
              <a:rPr lang="it-IT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Formazione</a:t>
            </a:r>
          </a:p>
          <a:p>
            <a:pPr algn="ctr"/>
            <a:endParaRPr lang="it-IT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>
              <a:lnSpc>
                <a:spcPct val="110000"/>
              </a:lnSpc>
            </a:pPr>
            <a:r>
              <a:rPr lang="it-IT" b="1">
                <a:solidFill>
                  <a:srgbClr val="0070C0"/>
                </a:solidFill>
              </a:rPr>
              <a:t>Dirigenza</a:t>
            </a:r>
            <a:r>
              <a:rPr lang="it-IT">
                <a:solidFill>
                  <a:srgbClr val="0070C0"/>
                </a:solidFill>
              </a:rPr>
              <a:t>: focus su opportunità e innovazione e su attività per obiettivi</a:t>
            </a:r>
          </a:p>
          <a:p>
            <a:pPr algn="just">
              <a:lnSpc>
                <a:spcPct val="110000"/>
              </a:lnSpc>
            </a:pPr>
            <a:endParaRPr lang="it-IT">
              <a:solidFill>
                <a:srgbClr val="0070C0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it-IT" b="1">
                <a:solidFill>
                  <a:srgbClr val="0070C0"/>
                </a:solidFill>
              </a:rPr>
              <a:t>Smart-</a:t>
            </a:r>
            <a:r>
              <a:rPr lang="it-IT" b="1" err="1">
                <a:solidFill>
                  <a:srgbClr val="0070C0"/>
                </a:solidFill>
              </a:rPr>
              <a:t>worker</a:t>
            </a:r>
            <a:r>
              <a:rPr lang="it-IT" b="1">
                <a:solidFill>
                  <a:srgbClr val="0070C0"/>
                </a:solidFill>
              </a:rPr>
              <a:t>:</a:t>
            </a:r>
            <a:r>
              <a:rPr lang="it-IT">
                <a:solidFill>
                  <a:srgbClr val="0070C0"/>
                </a:solidFill>
              </a:rPr>
              <a:t> corso specifico sulle disposizioni in materia di sicurezza</a:t>
            </a:r>
          </a:p>
          <a:p>
            <a:pPr algn="just">
              <a:lnSpc>
                <a:spcPct val="110000"/>
              </a:lnSpc>
            </a:pPr>
            <a:endParaRPr lang="it-IT" b="1">
              <a:solidFill>
                <a:srgbClr val="0070C0"/>
              </a:solidFill>
            </a:endParaRPr>
          </a:p>
          <a:p>
            <a:pPr algn="ctr"/>
            <a:endParaRPr lang="it-IT" b="1">
              <a:solidFill>
                <a:schemeClr val="accent1"/>
              </a:solidFill>
            </a:endParaRPr>
          </a:p>
        </p:txBody>
      </p:sp>
      <p:sp>
        <p:nvSpPr>
          <p:cNvPr id="11" name="Rettangolo arrotondato 10"/>
          <p:cNvSpPr/>
          <p:nvPr/>
        </p:nvSpPr>
        <p:spPr>
          <a:xfrm>
            <a:off x="4776653" y="4023360"/>
            <a:ext cx="3257004" cy="1924594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49000">
                <a:schemeClr val="accent6">
                  <a:lumMod val="45000"/>
                  <a:lumOff val="55000"/>
                </a:schemeClr>
              </a:gs>
              <a:gs pos="75000">
                <a:schemeClr val="accent6">
                  <a:lumMod val="45000"/>
                  <a:lumOff val="55000"/>
                </a:schemeClr>
              </a:gs>
              <a:gs pos="97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>
              <a:solidFill>
                <a:schemeClr val="bg1"/>
              </a:solidFill>
            </a:endParaRPr>
          </a:p>
          <a:p>
            <a:pPr algn="ctr"/>
            <a:r>
              <a:rPr lang="it-IT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Comunicazione</a:t>
            </a:r>
          </a:p>
          <a:p>
            <a:pPr algn="ctr"/>
            <a:endParaRPr lang="it-IT" sz="1400" b="1">
              <a:solidFill>
                <a:srgbClr val="0070C0"/>
              </a:solidFill>
            </a:endParaRPr>
          </a:p>
          <a:p>
            <a:pPr algn="ctr"/>
            <a:r>
              <a:rPr lang="it-IT">
                <a:solidFill>
                  <a:srgbClr val="0070C0"/>
                </a:solidFill>
              </a:rPr>
              <a:t>Potenziare la comunicazione all’interno dell’Ente con particolare riferimento alla </a:t>
            </a:r>
            <a:r>
              <a:rPr lang="it-IT" b="1">
                <a:solidFill>
                  <a:srgbClr val="0070C0"/>
                </a:solidFill>
              </a:rPr>
              <a:t>dirigenza</a:t>
            </a:r>
          </a:p>
          <a:p>
            <a:endParaRPr lang="it-IT"/>
          </a:p>
        </p:txBody>
      </p:sp>
      <p:sp>
        <p:nvSpPr>
          <p:cNvPr id="12" name="Rettangolo arrotondato 11"/>
          <p:cNvSpPr/>
          <p:nvPr/>
        </p:nvSpPr>
        <p:spPr>
          <a:xfrm>
            <a:off x="4776653" y="1049382"/>
            <a:ext cx="3257004" cy="1924595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6">
                  <a:lumMod val="45000"/>
                  <a:lumOff val="55000"/>
                </a:schemeClr>
              </a:gs>
              <a:gs pos="52000">
                <a:schemeClr val="accent6">
                  <a:lumMod val="45000"/>
                  <a:lumOff val="55000"/>
                </a:schemeClr>
              </a:gs>
              <a:gs pos="35372">
                <a:srgbClr val="7EA5B8"/>
              </a:gs>
              <a:gs pos="71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>
              <a:solidFill>
                <a:schemeClr val="bg1"/>
              </a:solidFill>
            </a:endParaRPr>
          </a:p>
          <a:p>
            <a:pPr algn="ctr"/>
            <a:r>
              <a:rPr lang="it-IT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Disciplina</a:t>
            </a:r>
          </a:p>
          <a:p>
            <a:pPr algn="ctr"/>
            <a:endParaRPr lang="it-IT" sz="1400" b="1">
              <a:solidFill>
                <a:srgbClr val="0070C0"/>
              </a:solidFill>
            </a:endParaRPr>
          </a:p>
          <a:p>
            <a:pPr algn="ctr"/>
            <a:r>
              <a:rPr lang="it-IT">
                <a:solidFill>
                  <a:srgbClr val="0070C0"/>
                </a:solidFill>
              </a:rPr>
              <a:t>Integrare con </a:t>
            </a:r>
            <a:r>
              <a:rPr lang="it-IT" b="1">
                <a:solidFill>
                  <a:srgbClr val="0070C0"/>
                </a:solidFill>
              </a:rPr>
              <a:t>criteri di priorità </a:t>
            </a:r>
            <a:r>
              <a:rPr lang="it-IT">
                <a:solidFill>
                  <a:srgbClr val="0070C0"/>
                </a:solidFill>
              </a:rPr>
              <a:t>in caso di richieste superiori ai posti individuati per ciascuna Struttura</a:t>
            </a:r>
          </a:p>
          <a:p>
            <a:pPr algn="ctr"/>
            <a:endParaRPr lang="it-IT" b="1">
              <a:solidFill>
                <a:schemeClr val="accent1"/>
              </a:solidFill>
            </a:endParaRPr>
          </a:p>
        </p:txBody>
      </p:sp>
      <p:sp>
        <p:nvSpPr>
          <p:cNvPr id="5" name="Freccia a incrocio 4"/>
          <p:cNvSpPr/>
          <p:nvPr/>
        </p:nvSpPr>
        <p:spPr>
          <a:xfrm>
            <a:off x="5882640" y="3204754"/>
            <a:ext cx="1045029" cy="718457"/>
          </a:xfrm>
          <a:prstGeom prst="quadArrow">
            <a:avLst>
              <a:gd name="adj1" fmla="val 22500"/>
              <a:gd name="adj2" fmla="val 25278"/>
              <a:gd name="adj3" fmla="val 22500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/>
          </a:p>
        </p:txBody>
      </p:sp>
      <p:pic>
        <p:nvPicPr>
          <p:cNvPr id="13" name="Immagine 12" descr="Ritaglio schermat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81" y="6055414"/>
            <a:ext cx="239110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62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-10174"/>
            <a:ext cx="7003636" cy="968724"/>
          </a:xfrm>
        </p:spPr>
        <p:txBody>
          <a:bodyPr>
            <a:normAutofit/>
          </a:bodyPr>
          <a:lstStyle/>
          <a:p>
            <a:r>
              <a:rPr lang="it-IT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Progetto pilota: aspetti da sviluppare</a:t>
            </a:r>
            <a:endParaRPr lang="it-IT" sz="3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ttangolo arrotondato 7"/>
          <p:cNvSpPr/>
          <p:nvPr/>
        </p:nvSpPr>
        <p:spPr>
          <a:xfrm>
            <a:off x="183862" y="2109324"/>
            <a:ext cx="3551797" cy="2708003"/>
          </a:xfrm>
          <a:prstGeom prst="roundRect">
            <a:avLst/>
          </a:prstGeom>
          <a:gradFill flip="none" rotWithShape="1">
            <a:gsLst>
              <a:gs pos="23000">
                <a:schemeClr val="accent1"/>
              </a:gs>
              <a:gs pos="52000">
                <a:schemeClr val="accent6">
                  <a:lumMod val="45000"/>
                  <a:lumOff val="55000"/>
                </a:schemeClr>
              </a:gs>
              <a:gs pos="75000">
                <a:schemeClr val="accent6">
                  <a:lumMod val="45000"/>
                  <a:lumOff val="55000"/>
                </a:schemeClr>
              </a:gs>
              <a:gs pos="98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Gestione aspetti</a:t>
            </a:r>
          </a:p>
          <a:p>
            <a:pPr algn="ctr"/>
            <a:r>
              <a:rPr lang="it-IT" sz="2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sicurezza</a:t>
            </a:r>
          </a:p>
          <a:p>
            <a:pPr algn="ctr"/>
            <a:endParaRPr lang="it-IT">
              <a:solidFill>
                <a:srgbClr val="0070C0"/>
              </a:solidFill>
            </a:endParaRPr>
          </a:p>
          <a:p>
            <a:pPr algn="ctr"/>
            <a:r>
              <a:rPr lang="it-IT" sz="1600">
                <a:solidFill>
                  <a:srgbClr val="0070C0"/>
                </a:solidFill>
              </a:rPr>
              <a:t>Informativa fornita è stata ritenuta adeguata  ma la metà dei partecipanti ha evidenziato l’opportunità di specifico corso. </a:t>
            </a:r>
            <a:r>
              <a:rPr lang="it-IT" sz="1600" b="1">
                <a:solidFill>
                  <a:srgbClr val="0070C0"/>
                </a:solidFill>
              </a:rPr>
              <a:t>Non si sono verificati sinistri</a:t>
            </a:r>
            <a:r>
              <a:rPr lang="it-IT" sz="1600">
                <a:solidFill>
                  <a:srgbClr val="0070C0"/>
                </a:solidFill>
              </a:rPr>
              <a:t>. Nessun’altra evidenza da segnalare</a:t>
            </a:r>
          </a:p>
        </p:txBody>
      </p:sp>
      <p:sp>
        <p:nvSpPr>
          <p:cNvPr id="10" name="Rettangolo arrotondato 9"/>
          <p:cNvSpPr/>
          <p:nvPr/>
        </p:nvSpPr>
        <p:spPr>
          <a:xfrm>
            <a:off x="8571041" y="2109324"/>
            <a:ext cx="3506102" cy="2708003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33000">
                <a:schemeClr val="accent6">
                  <a:lumMod val="45000"/>
                  <a:lumOff val="55000"/>
                </a:schemeClr>
              </a:gs>
              <a:gs pos="63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Gestione attività e </a:t>
            </a:r>
          </a:p>
          <a:p>
            <a:pPr algn="ctr"/>
            <a:r>
              <a:rPr lang="it-IT" sz="2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lavoro da remoto</a:t>
            </a:r>
          </a:p>
          <a:p>
            <a:pPr algn="ctr"/>
            <a:endParaRPr lang="it-IT" sz="2400" b="1">
              <a:solidFill>
                <a:schemeClr val="bg1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it-IT" sz="1600">
                <a:solidFill>
                  <a:srgbClr val="0070C0"/>
                </a:solidFill>
              </a:rPr>
              <a:t>Implementazione di una </a:t>
            </a:r>
            <a:r>
              <a:rPr lang="it-IT" sz="1600" b="1">
                <a:solidFill>
                  <a:srgbClr val="0070C0"/>
                </a:solidFill>
              </a:rPr>
              <a:t>piattaforma </a:t>
            </a:r>
            <a:r>
              <a:rPr lang="it-IT" sz="1600">
                <a:solidFill>
                  <a:srgbClr val="0070C0"/>
                </a:solidFill>
              </a:rPr>
              <a:t>di</a:t>
            </a:r>
            <a:r>
              <a:rPr lang="it-IT" sz="1600" b="1">
                <a:solidFill>
                  <a:srgbClr val="0070C0"/>
                </a:solidFill>
              </a:rPr>
              <a:t> task management. </a:t>
            </a:r>
          </a:p>
          <a:p>
            <a:pPr algn="ctr">
              <a:lnSpc>
                <a:spcPct val="110000"/>
              </a:lnSpc>
            </a:pPr>
            <a:r>
              <a:rPr lang="it-IT" sz="1600">
                <a:solidFill>
                  <a:srgbClr val="0070C0"/>
                </a:solidFill>
              </a:rPr>
              <a:t>Lo strumento progettato e illustrato ai partecipanti al progetto pilota si è rivelata una soluzione poco intuitiva</a:t>
            </a:r>
            <a:endParaRPr lang="it-IT" sz="1600">
              <a:solidFill>
                <a:schemeClr val="accent1"/>
              </a:solidFill>
            </a:endParaRPr>
          </a:p>
        </p:txBody>
      </p:sp>
      <p:sp>
        <p:nvSpPr>
          <p:cNvPr id="11" name="Rettangolo arrotondato 10"/>
          <p:cNvSpPr/>
          <p:nvPr/>
        </p:nvSpPr>
        <p:spPr>
          <a:xfrm>
            <a:off x="3908424" y="4131525"/>
            <a:ext cx="4489850" cy="2252547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49000">
                <a:schemeClr val="accent6">
                  <a:lumMod val="45000"/>
                  <a:lumOff val="55000"/>
                </a:schemeClr>
              </a:gs>
              <a:gs pos="75000">
                <a:schemeClr val="accent6">
                  <a:lumMod val="45000"/>
                  <a:lumOff val="55000"/>
                </a:schemeClr>
              </a:gs>
              <a:gs pos="97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>
              <a:solidFill>
                <a:schemeClr val="bg1"/>
              </a:solidFill>
            </a:endParaRPr>
          </a:p>
          <a:p>
            <a:pPr algn="ctr"/>
            <a:r>
              <a:rPr lang="it-IT" sz="2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Gestione spazi fisici e luoghi di lavoro</a:t>
            </a:r>
          </a:p>
          <a:p>
            <a:pPr algn="ctr"/>
            <a:endParaRPr lang="it-IT" b="1">
              <a:solidFill>
                <a:srgbClr val="0070C0"/>
              </a:solidFill>
            </a:endParaRPr>
          </a:p>
          <a:p>
            <a:pPr algn="ctr"/>
            <a:r>
              <a:rPr lang="it-IT" sz="1600">
                <a:solidFill>
                  <a:srgbClr val="0070C0"/>
                </a:solidFill>
              </a:rPr>
              <a:t>E’ emerso interesse dei lavoratori per postazioni di </a:t>
            </a:r>
            <a:r>
              <a:rPr lang="it-IT" sz="1600" b="1">
                <a:solidFill>
                  <a:srgbClr val="0070C0"/>
                </a:solidFill>
              </a:rPr>
              <a:t>co-</a:t>
            </a:r>
            <a:r>
              <a:rPr lang="it-IT" sz="1600" b="1" err="1">
                <a:solidFill>
                  <a:srgbClr val="0070C0"/>
                </a:solidFill>
              </a:rPr>
              <a:t>working</a:t>
            </a:r>
            <a:r>
              <a:rPr lang="it-IT" sz="1600" b="1">
                <a:solidFill>
                  <a:srgbClr val="0070C0"/>
                </a:solidFill>
              </a:rPr>
              <a:t>. </a:t>
            </a:r>
          </a:p>
          <a:p>
            <a:pPr algn="ctr"/>
            <a:r>
              <a:rPr lang="it-IT" sz="1600">
                <a:solidFill>
                  <a:srgbClr val="0070C0"/>
                </a:solidFill>
              </a:rPr>
              <a:t>Verificare la possibilità di istituire una rete di spazi di co-</a:t>
            </a:r>
            <a:r>
              <a:rPr lang="it-IT" sz="1600" err="1">
                <a:solidFill>
                  <a:srgbClr val="0070C0"/>
                </a:solidFill>
              </a:rPr>
              <a:t>working</a:t>
            </a:r>
            <a:r>
              <a:rPr lang="it-IT" sz="1600">
                <a:solidFill>
                  <a:srgbClr val="0070C0"/>
                </a:solidFill>
              </a:rPr>
              <a:t> a livello regionale</a:t>
            </a:r>
          </a:p>
          <a:p>
            <a:endParaRPr lang="it-IT"/>
          </a:p>
        </p:txBody>
      </p:sp>
      <p:sp>
        <p:nvSpPr>
          <p:cNvPr id="12" name="Rettangolo arrotondato 11"/>
          <p:cNvSpPr/>
          <p:nvPr/>
        </p:nvSpPr>
        <p:spPr>
          <a:xfrm>
            <a:off x="3908425" y="866432"/>
            <a:ext cx="4489850" cy="2062035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53000">
                <a:schemeClr val="accent6">
                  <a:lumMod val="45000"/>
                  <a:lumOff val="55000"/>
                </a:schemeClr>
              </a:gs>
              <a:gs pos="72000">
                <a:schemeClr val="accent6">
                  <a:lumMod val="45000"/>
                  <a:lumOff val="55000"/>
                </a:schemeClr>
              </a:gs>
              <a:gs pos="35372">
                <a:srgbClr val="7EA5B8"/>
              </a:gs>
              <a:gs pos="94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 di monitoraggio</a:t>
            </a:r>
          </a:p>
          <a:p>
            <a:pPr algn="ctr"/>
            <a:endParaRPr lang="it-IT" sz="1400" b="1">
              <a:solidFill>
                <a:srgbClr val="0070C0"/>
              </a:solidFill>
            </a:endParaRPr>
          </a:p>
          <a:p>
            <a:pPr algn="ctr"/>
            <a:r>
              <a:rPr lang="it-IT" sz="1600">
                <a:solidFill>
                  <a:srgbClr val="0070C0"/>
                </a:solidFill>
              </a:rPr>
              <a:t>Gli aspetti oggetto di monitoraggio (assenze dal lavoro, riduzione buoni pasto) nel </a:t>
            </a:r>
            <a:r>
              <a:rPr lang="it-IT" sz="1600" b="1">
                <a:solidFill>
                  <a:srgbClr val="0070C0"/>
                </a:solidFill>
              </a:rPr>
              <a:t>breve periodo </a:t>
            </a:r>
            <a:r>
              <a:rPr lang="it-IT" sz="1600">
                <a:solidFill>
                  <a:srgbClr val="0070C0"/>
                </a:solidFill>
              </a:rPr>
              <a:t>di sperimentazione non hanno fornito evidenze rilevanti</a:t>
            </a:r>
            <a:endParaRPr lang="it-IT" sz="1600">
              <a:solidFill>
                <a:schemeClr val="accent1"/>
              </a:solidFill>
            </a:endParaRPr>
          </a:p>
        </p:txBody>
      </p:sp>
      <p:sp>
        <p:nvSpPr>
          <p:cNvPr id="5" name="Freccia a incrocio 4"/>
          <p:cNvSpPr/>
          <p:nvPr/>
        </p:nvSpPr>
        <p:spPr>
          <a:xfrm>
            <a:off x="5630835" y="3104096"/>
            <a:ext cx="1045029" cy="718457"/>
          </a:xfrm>
          <a:prstGeom prst="quadArrow">
            <a:avLst>
              <a:gd name="adj1" fmla="val 22500"/>
              <a:gd name="adj2" fmla="val 25278"/>
              <a:gd name="adj3" fmla="val 22500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/>
          </a:p>
        </p:txBody>
      </p:sp>
      <p:pic>
        <p:nvPicPr>
          <p:cNvPr id="13" name="Immagine 12" descr="Ritaglio schermat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81" y="6055414"/>
            <a:ext cx="239110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68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-6531" y="0"/>
            <a:ext cx="6191794" cy="1142683"/>
          </a:xfrm>
        </p:spPr>
        <p:txBody>
          <a:bodyPr>
            <a:normAutofit/>
          </a:bodyPr>
          <a:lstStyle/>
          <a:p>
            <a:r>
              <a:rPr lang="it-IT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Progetto pilota: </a:t>
            </a:r>
            <a:br>
              <a:rPr lang="it-IT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benefici evidenziati dai partecipanti</a:t>
            </a:r>
            <a:endParaRPr lang="it-IT" sz="3200"/>
          </a:p>
        </p:txBody>
      </p:sp>
      <p:graphicFrame>
        <p:nvGraphicFramePr>
          <p:cNvPr id="5" name="Diagramma 4"/>
          <p:cNvGraphicFramePr/>
          <p:nvPr/>
        </p:nvGraphicFramePr>
        <p:xfrm>
          <a:off x="901338" y="1045029"/>
          <a:ext cx="10567850" cy="5010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magine 5" descr="Ritaglio schermat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81" y="6055414"/>
            <a:ext cx="239110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08277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VeLA.pptx" id="{39351314-275B-403A-BB3D-F22D91E38230}" vid="{43E32038-CEA3-4FA3-A079-312958465B0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F07F1BEE4065F42818C5C617C988DD5" ma:contentTypeVersion="6" ma:contentTypeDescription="Creare un nuovo documento." ma:contentTypeScope="" ma:versionID="8b111e4734d098694fab975a736e5ece">
  <xsd:schema xmlns:xsd="http://www.w3.org/2001/XMLSchema" xmlns:xs="http://www.w3.org/2001/XMLSchema" xmlns:p="http://schemas.microsoft.com/office/2006/metadata/properties" xmlns:ns2="6af0d2e8-0f51-44b6-8e45-748a74c12944" targetNamespace="http://schemas.microsoft.com/office/2006/metadata/properties" ma:root="true" ma:fieldsID="5002aa01b6e95bb5891aca66e5222117" ns2:_="">
    <xsd:import namespace="6af0d2e8-0f51-44b6-8e45-748a74c129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f0d2e8-0f51-44b6-8e45-748a74c129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D0BE449-9FEB-4DBF-AB48-7D635E5C2068}">
  <ds:schemaRefs>
    <ds:schemaRef ds:uri="6af0d2e8-0f51-44b6-8e45-748a74c1294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5CDA1AA-811B-480D-843D-91F8974A3CEB}">
  <ds:schemaRefs>
    <ds:schemaRef ds:uri="6af0d2e8-0f51-44b6-8e45-748a74c1294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8A063EF-3472-4D1C-AE12-6A20863CFD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41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1_Tema di Office</vt:lpstr>
      <vt:lpstr>Comitato Scientifico  21 febbraio 2019</vt:lpstr>
      <vt:lpstr>ORDINE DEL GIORNO</vt:lpstr>
      <vt:lpstr>STATO AVANZAMENTO PROGETTO:  AVVIO FASE 2</vt:lpstr>
      <vt:lpstr>Sperimentazione Regione Lazio</vt:lpstr>
      <vt:lpstr>Progetto Pilota Smart Working</vt:lpstr>
      <vt:lpstr>Progetto pilota: partecipanti</vt:lpstr>
      <vt:lpstr>Progetto pilota: aree di miglioramento</vt:lpstr>
      <vt:lpstr>Progetto pilota: aspetti da sviluppare</vt:lpstr>
      <vt:lpstr>Progetto pilota:  benefici evidenziati dai partecipanti</vt:lpstr>
      <vt:lpstr>Progetto pilota:  riflessi sul clima organizzativo</vt:lpstr>
      <vt:lpstr>Sperimentazione Regione Veneto</vt:lpstr>
      <vt:lpstr>Sperimentazione Regione Veneto</vt:lpstr>
      <vt:lpstr>Sperimentazione Regione Veneto</vt:lpstr>
      <vt:lpstr>Sperimentazione Regione Veneto</vt:lpstr>
      <vt:lpstr>Sperimentazione Regione Veneto</vt:lpstr>
      <vt:lpstr>Sperimentazione Regione Friuli Venezia Giulia</vt:lpstr>
      <vt:lpstr>Modalità di attuazione della sperimentazione Vela </vt:lpstr>
      <vt:lpstr>Partecipanti</vt:lpstr>
      <vt:lpstr>TECNOLOGIA</vt:lpstr>
      <vt:lpstr>Disciplina – Formazione - Comunicazione</vt:lpstr>
      <vt:lpstr>SISTEMA DI MONITORAGGIO</vt:lpstr>
      <vt:lpstr>GESTIONE ATTIVITA’, LAVORO DA REMOTO E SICUREZZA</vt:lpstr>
      <vt:lpstr>GESTIONE SPAZI FISICI E LUOGHI DI LAVORO</vt:lpstr>
      <vt:lpstr>Sperimentazione Comune di Bologna</vt:lpstr>
      <vt:lpstr>STATO AVANZAMENTO SERVIZI RTI</vt:lpstr>
      <vt:lpstr>STATO AVANZAMENTO - FORMAZIONE</vt:lpstr>
      <vt:lpstr>FORMAZIONE</vt:lpstr>
      <vt:lpstr>FORMAZIONE</vt:lpstr>
      <vt:lpstr>FORMAZIONE</vt:lpstr>
      <vt:lpstr>FORMAZIONE</vt:lpstr>
      <vt:lpstr>STATO AVANZAMENTO - COMUNICAZIONE</vt:lpstr>
      <vt:lpstr>COMUNICAZIONE - CAMPAGNA</vt:lpstr>
      <vt:lpstr>COMUNICAZIONE - DECLINAZIONI</vt:lpstr>
      <vt:lpstr>COMUNICAZIONE - DECLINAZIONI</vt:lpstr>
      <vt:lpstr>COMUNICAZIONE - DECLINAZIONI</vt:lpstr>
      <vt:lpstr>STATO AVANZAMENTO - EVENTI</vt:lpstr>
      <vt:lpstr>PowerPoint Presentation</vt:lpstr>
      <vt:lpstr>PowerPoint Presentation</vt:lpstr>
      <vt:lpstr>PowerPoint Presentation</vt:lpstr>
      <vt:lpstr>STATO AVANZAMENTO – KIT DI RIUSO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VeLA Veloce, Leggero, Agile: Smart Working per la PA</dc:title>
  <dc:creator>Sparaco Stefania</dc:creator>
  <cp:revision>1</cp:revision>
  <dcterms:created xsi:type="dcterms:W3CDTF">2018-09-05T06:50:41Z</dcterms:created>
  <dcterms:modified xsi:type="dcterms:W3CDTF">2019-07-10T14:38:33Z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0x010100EF07F1BEE4065F42818C5C617C988DD5</vt:lpwstr>
  </property>
  <property fmtid="{D5CDD505-2E9C-101B-9397-08002B2CF9AE}" pid="3" name="AuthorIds_UIVersion_1024">
    <vt:lpwstr>20</vt:lpwstr>
  </property>
  <property fmtid="{D5CDD505-2E9C-101B-9397-08002B2CF9AE}" pid="4" name="AuthorIds_UIVersion_512">
    <vt:lpwstr>12</vt:lpwstr>
  </property>
  <property fmtid="{D5CDD505-2E9C-101B-9397-08002B2CF9AE}" pid="5" name="AuthorIds_UIVersion_2560">
    <vt:lpwstr>51</vt:lpwstr>
  </property>
</Properties>
</file>